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45.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notesSlides/notesSlide23.xml" ContentType="application/vnd.openxmlformats-officedocument.presentationml.notesSlide+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slides/slide9.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3.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18.xml" ContentType="application/vnd.openxmlformats-officedocument.presentationml.slideLayout+xml"/>
  <Override PartName="/ppt/theme/theme2.xml" ContentType="application/vnd.openxmlformats-officedocument.theme+xml"/>
  <Override PartName="/ppt/notesSlides/notesSlide3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Layouts/slideLayout3.xml" ContentType="application/vnd.openxmlformats-officedocument.presentationml.slideLayout+xml"/>
  <Default Extension="jpeg" ContentType="image/jpeg"/>
  <Override PartName="/ppt/slideLayouts/slideLayout16.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37.xml" ContentType="application/vnd.openxmlformats-officedocument.presentationml.notesSlide+xml"/>
  <Override PartName="/ppt/notesSlides/notesSlide46.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ppt/notesSlides/notesSlide44.xml" ContentType="application/vnd.openxmlformats-officedocument.presentationml.notesSlide+xml"/>
  <Override PartName="/ppt/notesSlides/notesSlide53.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42.xml" ContentType="application/vnd.openxmlformats-officedocument.presentationml.notesSlide+xml"/>
  <Override PartName="/ppt/notesSlides/notesSlide51.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Default Extension="gif" ContentType="image/gif"/>
  <Override PartName="/ppt/notesSlides/notesSlide11.xml" ContentType="application/vnd.openxmlformats-officedocument.presentationml.notesSlide+xml"/>
  <Override PartName="/ppt/notesSlides/notesSlide20.xml" ContentType="application/vnd.openxmlformats-officedocument.presentationml.notesSlide+xml"/>
  <Default Extension="tiff" ContentType="image/tiff"/>
  <Override PartName="/ppt/notesSlides/notesSlide31.xml" ContentType="application/vnd.openxmlformats-officedocument.presentationml.notesSlide+xml"/>
  <Override PartName="/ppt/notesSlides/notesSlide4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Layouts/slideLayout15.xml" ContentType="application/vnd.openxmlformats-officedocument.presentationml.slideLayout+xml"/>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Layouts/slideLayout22.xml" ContentType="application/vnd.openxmlformats-officedocument.presentationml.slideLayout+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notesSlides/notesSlide48.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60"/>
  </p:notesMasterIdLst>
  <p:sldIdLst>
    <p:sldId id="321" r:id="rId3"/>
    <p:sldId id="256" r:id="rId4"/>
    <p:sldId id="366" r:id="rId5"/>
    <p:sldId id="476" r:id="rId6"/>
    <p:sldId id="475" r:id="rId7"/>
    <p:sldId id="396" r:id="rId8"/>
    <p:sldId id="306" r:id="rId9"/>
    <p:sldId id="464" r:id="rId10"/>
    <p:sldId id="301" r:id="rId11"/>
    <p:sldId id="466" r:id="rId12"/>
    <p:sldId id="440" r:id="rId13"/>
    <p:sldId id="441" r:id="rId14"/>
    <p:sldId id="442" r:id="rId15"/>
    <p:sldId id="367" r:id="rId16"/>
    <p:sldId id="433" r:id="rId17"/>
    <p:sldId id="365" r:id="rId18"/>
    <p:sldId id="459" r:id="rId19"/>
    <p:sldId id="495" r:id="rId20"/>
    <p:sldId id="496" r:id="rId21"/>
    <p:sldId id="436" r:id="rId22"/>
    <p:sldId id="444" r:id="rId23"/>
    <p:sldId id="461" r:id="rId24"/>
    <p:sldId id="435" r:id="rId25"/>
    <p:sldId id="293" r:id="rId26"/>
    <p:sldId id="447" r:id="rId27"/>
    <p:sldId id="448" r:id="rId28"/>
    <p:sldId id="449" r:id="rId29"/>
    <p:sldId id="450" r:id="rId30"/>
    <p:sldId id="451" r:id="rId31"/>
    <p:sldId id="452" r:id="rId32"/>
    <p:sldId id="456" r:id="rId33"/>
    <p:sldId id="458" r:id="rId34"/>
    <p:sldId id="454" r:id="rId35"/>
    <p:sldId id="457" r:id="rId36"/>
    <p:sldId id="369" r:id="rId37"/>
    <p:sldId id="370" r:id="rId38"/>
    <p:sldId id="467" r:id="rId39"/>
    <p:sldId id="473" r:id="rId40"/>
    <p:sldId id="439" r:id="rId41"/>
    <p:sldId id="497" r:id="rId42"/>
    <p:sldId id="373" r:id="rId43"/>
    <p:sldId id="494" r:id="rId44"/>
    <p:sldId id="384" r:id="rId45"/>
    <p:sldId id="491" r:id="rId46"/>
    <p:sldId id="374" r:id="rId47"/>
    <p:sldId id="375" r:id="rId48"/>
    <p:sldId id="376" r:id="rId49"/>
    <p:sldId id="378" r:id="rId50"/>
    <p:sldId id="474" r:id="rId51"/>
    <p:sldId id="382" r:id="rId52"/>
    <p:sldId id="394" r:id="rId53"/>
    <p:sldId id="392" r:id="rId54"/>
    <p:sldId id="386" r:id="rId55"/>
    <p:sldId id="468" r:id="rId56"/>
    <p:sldId id="395" r:id="rId57"/>
    <p:sldId id="498" r:id="rId58"/>
    <p:sldId id="308" r:id="rId59"/>
  </p:sldIdLst>
  <p:sldSz cx="9144000" cy="6858000" type="screen4x3"/>
  <p:notesSz cx="7104063" cy="10234613"/>
  <p:defaultTextStyle>
    <a:defPPr>
      <a:defRPr lang="es-E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60" autoAdjust="0"/>
    <p:restoredTop sz="89964" autoAdjust="0"/>
  </p:normalViewPr>
  <p:slideViewPr>
    <p:cSldViewPr>
      <p:cViewPr>
        <p:scale>
          <a:sx n="64" d="100"/>
          <a:sy n="64" d="100"/>
        </p:scale>
        <p:origin x="-1566" y="-13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47" d="100"/>
        <a:sy n="47" d="100"/>
      </p:scale>
      <p:origin x="0" y="1050"/>
    </p:cViewPr>
  </p:sorterViewPr>
  <p:notesViewPr>
    <p:cSldViewPr>
      <p:cViewPr>
        <p:scale>
          <a:sx n="64" d="100"/>
          <a:sy n="64" d="100"/>
        </p:scale>
        <p:origin x="-2556" y="78"/>
      </p:cViewPr>
      <p:guideLst>
        <p:guide orient="horz" pos="3224"/>
        <p:guide pos="2238"/>
      </p:guideLst>
    </p:cSldViewPr>
  </p:notes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3078427" cy="511731"/>
          </a:xfrm>
          <a:prstGeom prst="rect">
            <a:avLst/>
          </a:prstGeom>
        </p:spPr>
        <p:txBody>
          <a:bodyPr vert="horz" lIns="99075" tIns="49538" rIns="99075" bIns="49538" rtlCol="0"/>
          <a:lstStyle>
            <a:lvl1pPr algn="l" fontAlgn="auto">
              <a:spcBef>
                <a:spcPts val="0"/>
              </a:spcBef>
              <a:spcAft>
                <a:spcPts val="0"/>
              </a:spcAft>
              <a:defRPr sz="1300">
                <a:latin typeface="+mn-lt"/>
                <a:cs typeface="+mn-cs"/>
              </a:defRPr>
            </a:lvl1pPr>
          </a:lstStyle>
          <a:p>
            <a:pPr>
              <a:defRPr/>
            </a:pPr>
            <a:endParaRPr lang="es-ES"/>
          </a:p>
        </p:txBody>
      </p:sp>
      <p:sp>
        <p:nvSpPr>
          <p:cNvPr id="3" name="2 Marcador de fecha"/>
          <p:cNvSpPr>
            <a:spLocks noGrp="1"/>
          </p:cNvSpPr>
          <p:nvPr>
            <p:ph type="dt" idx="1"/>
          </p:nvPr>
        </p:nvSpPr>
        <p:spPr>
          <a:xfrm>
            <a:off x="4023992" y="0"/>
            <a:ext cx="3078427" cy="511731"/>
          </a:xfrm>
          <a:prstGeom prst="rect">
            <a:avLst/>
          </a:prstGeom>
        </p:spPr>
        <p:txBody>
          <a:bodyPr vert="horz" lIns="99075" tIns="49538" rIns="99075" bIns="49538" rtlCol="0"/>
          <a:lstStyle>
            <a:lvl1pPr algn="r" fontAlgn="auto">
              <a:spcBef>
                <a:spcPts val="0"/>
              </a:spcBef>
              <a:spcAft>
                <a:spcPts val="0"/>
              </a:spcAft>
              <a:defRPr sz="1300">
                <a:latin typeface="+mn-lt"/>
                <a:cs typeface="+mn-cs"/>
              </a:defRPr>
            </a:lvl1pPr>
          </a:lstStyle>
          <a:p>
            <a:pPr>
              <a:defRPr/>
            </a:pPr>
            <a:fld id="{CA1D19AD-7B91-4FA5-9F96-BA67E4BECD77}" type="datetimeFigureOut">
              <a:rPr lang="es-ES"/>
              <a:pPr>
                <a:defRPr/>
              </a:pPr>
              <a:t>09/12/2018</a:t>
            </a:fld>
            <a:endParaRPr lang="es-ES"/>
          </a:p>
        </p:txBody>
      </p:sp>
      <p:sp>
        <p:nvSpPr>
          <p:cNvPr id="4" name="3 Marcador de imagen de diapositiva"/>
          <p:cNvSpPr>
            <a:spLocks noGrp="1" noRot="1" noChangeAspect="1"/>
          </p:cNvSpPr>
          <p:nvPr>
            <p:ph type="sldImg" idx="2"/>
          </p:nvPr>
        </p:nvSpPr>
        <p:spPr>
          <a:xfrm>
            <a:off x="995363" y="768350"/>
            <a:ext cx="5113337" cy="3836988"/>
          </a:xfrm>
          <a:prstGeom prst="rect">
            <a:avLst/>
          </a:prstGeom>
          <a:noFill/>
          <a:ln w="12700">
            <a:solidFill>
              <a:prstClr val="black"/>
            </a:solidFill>
          </a:ln>
        </p:spPr>
        <p:txBody>
          <a:bodyPr vert="horz" lIns="99075" tIns="49538" rIns="99075" bIns="49538" rtlCol="0" anchor="ctr"/>
          <a:lstStyle/>
          <a:p>
            <a:pPr lvl="0"/>
            <a:endParaRPr lang="es-ES" noProof="0"/>
          </a:p>
        </p:txBody>
      </p:sp>
      <p:sp>
        <p:nvSpPr>
          <p:cNvPr id="5" name="4 Marcador de notas"/>
          <p:cNvSpPr>
            <a:spLocks noGrp="1"/>
          </p:cNvSpPr>
          <p:nvPr>
            <p:ph type="body" sz="quarter" idx="3"/>
          </p:nvPr>
        </p:nvSpPr>
        <p:spPr>
          <a:xfrm>
            <a:off x="710407" y="4861441"/>
            <a:ext cx="5683250" cy="4605576"/>
          </a:xfrm>
          <a:prstGeom prst="rect">
            <a:avLst/>
          </a:prstGeom>
        </p:spPr>
        <p:txBody>
          <a:bodyPr vert="horz" lIns="99075" tIns="49538" rIns="99075" bIns="49538" rtlCol="0">
            <a:normAutofit/>
          </a:bodyPr>
          <a:lstStyle/>
          <a:p>
            <a:pPr lvl="0"/>
            <a:r>
              <a:rPr lang="es-ES" noProof="0" smtClean="0"/>
              <a:t>Haga clic para modificar el estilo de texto del patrón</a:t>
            </a:r>
          </a:p>
          <a:p>
            <a:pPr lvl="1"/>
            <a:r>
              <a:rPr lang="es-ES" noProof="0" smtClean="0"/>
              <a:t>Segundo nivel</a:t>
            </a:r>
          </a:p>
          <a:p>
            <a:pPr lvl="2"/>
            <a:r>
              <a:rPr lang="es-ES" noProof="0" smtClean="0"/>
              <a:t>Tercer nivel</a:t>
            </a:r>
          </a:p>
          <a:p>
            <a:pPr lvl="3"/>
            <a:r>
              <a:rPr lang="es-ES" noProof="0" smtClean="0"/>
              <a:t>Cuarto nivel</a:t>
            </a:r>
          </a:p>
          <a:p>
            <a:pPr lvl="4"/>
            <a:r>
              <a:rPr lang="es-ES" noProof="0" smtClean="0"/>
              <a:t>Quinto nivel</a:t>
            </a:r>
            <a:endParaRPr lang="es-ES" noProof="0"/>
          </a:p>
        </p:txBody>
      </p:sp>
      <p:sp>
        <p:nvSpPr>
          <p:cNvPr id="6" name="5 Marcador de pie de página"/>
          <p:cNvSpPr>
            <a:spLocks noGrp="1"/>
          </p:cNvSpPr>
          <p:nvPr>
            <p:ph type="ftr" sz="quarter" idx="4"/>
          </p:nvPr>
        </p:nvSpPr>
        <p:spPr>
          <a:xfrm>
            <a:off x="0" y="9721106"/>
            <a:ext cx="3078427" cy="511731"/>
          </a:xfrm>
          <a:prstGeom prst="rect">
            <a:avLst/>
          </a:prstGeom>
        </p:spPr>
        <p:txBody>
          <a:bodyPr vert="horz" lIns="99075" tIns="49538" rIns="99075" bIns="49538" rtlCol="0" anchor="b"/>
          <a:lstStyle>
            <a:lvl1pPr algn="l" fontAlgn="auto">
              <a:spcBef>
                <a:spcPts val="0"/>
              </a:spcBef>
              <a:spcAft>
                <a:spcPts val="0"/>
              </a:spcAft>
              <a:defRPr sz="1300">
                <a:latin typeface="+mn-lt"/>
                <a:cs typeface="+mn-cs"/>
              </a:defRPr>
            </a:lvl1pPr>
          </a:lstStyle>
          <a:p>
            <a:pPr>
              <a:defRPr/>
            </a:pPr>
            <a:endParaRPr lang="es-ES"/>
          </a:p>
        </p:txBody>
      </p:sp>
      <p:sp>
        <p:nvSpPr>
          <p:cNvPr id="7" name="6 Marcador de número de diapositiva"/>
          <p:cNvSpPr>
            <a:spLocks noGrp="1"/>
          </p:cNvSpPr>
          <p:nvPr>
            <p:ph type="sldNum" sz="quarter" idx="5"/>
          </p:nvPr>
        </p:nvSpPr>
        <p:spPr>
          <a:xfrm>
            <a:off x="4023992" y="9721106"/>
            <a:ext cx="3078427" cy="511731"/>
          </a:xfrm>
          <a:prstGeom prst="rect">
            <a:avLst/>
          </a:prstGeom>
        </p:spPr>
        <p:txBody>
          <a:bodyPr vert="horz" lIns="99075" tIns="49538" rIns="99075" bIns="49538" rtlCol="0" anchor="b"/>
          <a:lstStyle>
            <a:lvl1pPr algn="r" fontAlgn="auto">
              <a:spcBef>
                <a:spcPts val="0"/>
              </a:spcBef>
              <a:spcAft>
                <a:spcPts val="0"/>
              </a:spcAft>
              <a:defRPr sz="1300">
                <a:latin typeface="+mn-lt"/>
                <a:cs typeface="+mn-cs"/>
              </a:defRPr>
            </a:lvl1pPr>
          </a:lstStyle>
          <a:p>
            <a:pPr>
              <a:defRPr/>
            </a:pPr>
            <a:fld id="{6F92BA4C-47B9-4DAE-93F3-B4374BD6C852}" type="slidenum">
              <a:rPr lang="es-ES"/>
              <a:pPr>
                <a:defRPr/>
              </a:pPr>
              <a:t>‹Nº›</a:t>
            </a:fld>
            <a:endParaRPr lang="es-E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slide" Target="../slides/slide11.xml"/><Relationship Id="rId2" Type="http://schemas.openxmlformats.org/officeDocument/2006/relationships/notesMaster" Target="../notesMasters/notesMaster1.xml"/><Relationship Id="rId1" Type="http://schemas.openxmlformats.org/officeDocument/2006/relationships/video" Target="file:///C:\Users\velic\Dropbox\02%20CAMINO%20ESPA&#209;OL\2018%20Conferencia%20Buque%20Camino%20Espa&#241;ol%20Cartagena\Alegres.wmv" TargetMode="External"/><Relationship Id="rId4" Type="http://schemas.openxmlformats.org/officeDocument/2006/relationships/image" Target="../media/image30.png"/></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246063" y="2457450"/>
            <a:ext cx="6661150" cy="4995863"/>
          </a:xfrm>
        </p:spPr>
      </p:sp>
      <p:sp>
        <p:nvSpPr>
          <p:cNvPr id="4" name="3 Marcador de número de diapositiva"/>
          <p:cNvSpPr>
            <a:spLocks noGrp="1"/>
          </p:cNvSpPr>
          <p:nvPr>
            <p:ph type="sldNum" sz="quarter" idx="10"/>
          </p:nvPr>
        </p:nvSpPr>
        <p:spPr/>
        <p:txBody>
          <a:bodyPr/>
          <a:lstStyle/>
          <a:p>
            <a:pPr>
              <a:defRPr/>
            </a:pPr>
            <a:fld id="{6F92BA4C-47B9-4DAE-93F3-B4374BD6C852}" type="slidenum">
              <a:rPr lang="es-ES" smtClean="0"/>
              <a:pPr>
                <a:defRPr/>
              </a:pPr>
              <a:t>1</a:t>
            </a:fld>
            <a:endParaRPr lang="es-ES"/>
          </a:p>
        </p:txBody>
      </p:sp>
      <p:sp>
        <p:nvSpPr>
          <p:cNvPr id="5" name="4 Marcador de notas"/>
          <p:cNvSpPr>
            <a:spLocks noGrp="1"/>
          </p:cNvSpPr>
          <p:nvPr>
            <p:ph type="body" sz="quarter" idx="11"/>
          </p:nvPr>
        </p:nvSpPr>
        <p:spPr/>
        <p:txBody>
          <a:bodyPr>
            <a:normAutofit/>
          </a:bodyPr>
          <a:lstStyle/>
          <a:p>
            <a:endParaRPr lang="es-E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1562100" y="361950"/>
            <a:ext cx="3365500" cy="2524125"/>
          </a:xfrm>
        </p:spPr>
      </p:sp>
      <p:sp>
        <p:nvSpPr>
          <p:cNvPr id="3" name="2 Marcador de notas"/>
          <p:cNvSpPr>
            <a:spLocks noGrp="1"/>
          </p:cNvSpPr>
          <p:nvPr>
            <p:ph type="body" idx="1"/>
          </p:nvPr>
        </p:nvSpPr>
        <p:spPr>
          <a:xfrm>
            <a:off x="710407" y="2941202"/>
            <a:ext cx="5683250" cy="4835787"/>
          </a:xfrm>
        </p:spPr>
        <p:txBody>
          <a:bodyPr>
            <a:normAutofit/>
          </a:bodyPr>
          <a:lstStyle/>
          <a:p>
            <a:r>
              <a:rPr lang="es-ES" sz="1500" b="1" dirty="0" smtClean="0"/>
              <a:t>Problemas leva:</a:t>
            </a:r>
          </a:p>
          <a:p>
            <a:pPr lvl="1"/>
            <a:r>
              <a:rPr lang="es-ES" sz="1500" b="1" dirty="0" smtClean="0"/>
              <a:t>Leyes distintas en España</a:t>
            </a:r>
          </a:p>
          <a:p>
            <a:pPr lvl="1"/>
            <a:r>
              <a:rPr lang="es-ES" sz="1500" b="1" dirty="0" smtClean="0"/>
              <a:t>Castilla más favorable para levas</a:t>
            </a:r>
          </a:p>
          <a:p>
            <a:pPr lvl="1"/>
            <a:r>
              <a:rPr lang="es-ES" sz="1500" b="1" dirty="0" smtClean="0"/>
              <a:t>Fueros Aragón y Valencia, recluta para defensa dentro de España. Andalucía y País VascoT19</a:t>
            </a:r>
          </a:p>
          <a:p>
            <a:pPr lvl="1"/>
            <a:r>
              <a:rPr lang="es-ES" sz="1500" b="1" dirty="0" smtClean="0"/>
              <a:t>Leva forzosa bandidos Cataluña y Portugal 1640</a:t>
            </a:r>
          </a:p>
          <a:p>
            <a:pPr lvl="1"/>
            <a:endParaRPr lang="es-ES" sz="1500" b="1" dirty="0" smtClean="0"/>
          </a:p>
          <a:p>
            <a:r>
              <a:rPr lang="es-ES" sz="3000" b="1" dirty="0" smtClean="0">
                <a:solidFill>
                  <a:srgbClr val="C00000"/>
                </a:solidFill>
              </a:rPr>
              <a:t>C </a:t>
            </a:r>
            <a:r>
              <a:rPr lang="es-ES" sz="1500" b="1" dirty="0" smtClean="0"/>
              <a:t>Origen en la Reconquista, privilegios a nobles que aportaban tropas</a:t>
            </a:r>
            <a:endParaRPr lang="es-ES" sz="1500" dirty="0" smtClean="0"/>
          </a:p>
          <a:p>
            <a:r>
              <a:rPr lang="es-ES" sz="3000" b="1" dirty="0" smtClean="0">
                <a:solidFill>
                  <a:srgbClr val="FF0000"/>
                </a:solidFill>
              </a:rPr>
              <a:t>C</a:t>
            </a:r>
            <a:r>
              <a:rPr lang="es-ES" sz="3000" b="1" dirty="0" smtClean="0"/>
              <a:t> </a:t>
            </a:r>
            <a:r>
              <a:rPr lang="es-ES" sz="1500" b="1" dirty="0" smtClean="0"/>
              <a:t>Influencia calidad reclutas</a:t>
            </a:r>
          </a:p>
          <a:p>
            <a:pPr lvl="1"/>
            <a:r>
              <a:rPr lang="es-ES" sz="1500" b="1" dirty="0" smtClean="0"/>
              <a:t>Forzoso</a:t>
            </a:r>
          </a:p>
          <a:p>
            <a:pPr lvl="1"/>
            <a:r>
              <a:rPr lang="es-ES" sz="1500" b="1" dirty="0" smtClean="0"/>
              <a:t>No guzmanes</a:t>
            </a:r>
          </a:p>
          <a:p>
            <a:pPr lvl="1"/>
            <a:endParaRPr lang="es-ES" sz="1500" b="1" dirty="0" smtClean="0"/>
          </a:p>
        </p:txBody>
      </p:sp>
      <p:sp>
        <p:nvSpPr>
          <p:cNvPr id="4" name="3 Marcador de número de diapositiva"/>
          <p:cNvSpPr>
            <a:spLocks noGrp="1"/>
          </p:cNvSpPr>
          <p:nvPr>
            <p:ph type="sldNum" sz="quarter" idx="10"/>
          </p:nvPr>
        </p:nvSpPr>
        <p:spPr/>
        <p:txBody>
          <a:bodyPr/>
          <a:lstStyle/>
          <a:p>
            <a:pPr>
              <a:defRPr/>
            </a:pPr>
            <a:fld id="{6F92BA4C-47B9-4DAE-93F3-B4374BD6C852}" type="slidenum">
              <a:rPr lang="es-ES" smtClean="0"/>
              <a:pPr>
                <a:defRPr/>
              </a:pPr>
              <a:t>10</a:t>
            </a:fld>
            <a:endParaRPr lang="es-E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1468438" y="768350"/>
            <a:ext cx="3925887" cy="2944813"/>
          </a:xfrm>
        </p:spPr>
      </p:sp>
      <p:sp>
        <p:nvSpPr>
          <p:cNvPr id="3" name="2 Marcador de notas"/>
          <p:cNvSpPr>
            <a:spLocks noGrp="1"/>
          </p:cNvSpPr>
          <p:nvPr>
            <p:ph type="body" idx="1"/>
          </p:nvPr>
        </p:nvSpPr>
        <p:spPr>
          <a:xfrm>
            <a:off x="866733" y="4069552"/>
            <a:ext cx="5683250" cy="1692526"/>
          </a:xfrm>
        </p:spPr>
        <p:txBody>
          <a:bodyPr>
            <a:normAutofit/>
          </a:bodyPr>
          <a:lstStyle/>
          <a:p>
            <a:r>
              <a:rPr lang="es-ES" sz="1700" b="1" dirty="0" smtClean="0"/>
              <a:t>T9</a:t>
            </a:r>
            <a:r>
              <a:rPr lang="es-ES" sz="1700" dirty="0" smtClean="0"/>
              <a:t> Me gustaría dejare una última idea, relacionada con el prestigio de los soldados españoles: yo creo sinceramente que los soldados españoles no eran como estos…. Ni como estos… sino algo entre medias</a:t>
            </a:r>
            <a:endParaRPr lang="es-ES" sz="1700" dirty="0"/>
          </a:p>
        </p:txBody>
      </p:sp>
      <p:sp>
        <p:nvSpPr>
          <p:cNvPr id="4" name="3 Marcador de número de diapositiva"/>
          <p:cNvSpPr>
            <a:spLocks noGrp="1"/>
          </p:cNvSpPr>
          <p:nvPr>
            <p:ph type="sldNum" sz="quarter" idx="10"/>
          </p:nvPr>
        </p:nvSpPr>
        <p:spPr/>
        <p:txBody>
          <a:bodyPr/>
          <a:lstStyle/>
          <a:p>
            <a:pPr>
              <a:defRPr/>
            </a:pPr>
            <a:fld id="{6F92BA4C-47B9-4DAE-93F3-B4374BD6C852}" type="slidenum">
              <a:rPr lang="es-ES" smtClean="0"/>
              <a:pPr>
                <a:defRPr/>
              </a:pPr>
              <a:t>11</a:t>
            </a:fld>
            <a:endParaRPr lang="es-ES"/>
          </a:p>
        </p:txBody>
      </p:sp>
      <p:pic>
        <p:nvPicPr>
          <p:cNvPr id="5" name="Alegres.wmv">
            <a:hlinkClick r:id="" action="ppaction://media"/>
          </p:cNvPr>
          <p:cNvPicPr>
            <a:picLocks noRot="1" noChangeAspect="1"/>
          </p:cNvPicPr>
          <p:nvPr>
            <a:videoFile r:link="rId1"/>
          </p:nvPr>
        </p:nvPicPr>
        <p:blipFill>
          <a:blip r:embed="rId4" cstate="print"/>
          <a:stretch>
            <a:fillRect/>
          </a:stretch>
        </p:blipFill>
        <p:spPr>
          <a:xfrm>
            <a:off x="1836424" y="6084464"/>
            <a:ext cx="3062183" cy="2417894"/>
          </a:xfrm>
          <a:prstGeom prst="rect">
            <a:avLst/>
          </a:prstGeom>
        </p:spPr>
      </p:pic>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r>
              <a:rPr lang="es-ES" sz="2000" b="1" dirty="0" smtClean="0"/>
              <a:t>T109</a:t>
            </a:r>
            <a:endParaRPr lang="es-ES" sz="2000" b="1" dirty="0"/>
          </a:p>
        </p:txBody>
      </p:sp>
      <p:sp>
        <p:nvSpPr>
          <p:cNvPr id="4" name="3 Marcador de número de diapositiva"/>
          <p:cNvSpPr>
            <a:spLocks noGrp="1"/>
          </p:cNvSpPr>
          <p:nvPr>
            <p:ph type="sldNum" sz="quarter" idx="10"/>
          </p:nvPr>
        </p:nvSpPr>
        <p:spPr/>
        <p:txBody>
          <a:bodyPr/>
          <a:lstStyle/>
          <a:p>
            <a:pPr>
              <a:defRPr/>
            </a:pPr>
            <a:fld id="{6F92BA4C-47B9-4DAE-93F3-B4374BD6C852}" type="slidenum">
              <a:rPr lang="es-ES" smtClean="0"/>
              <a:pPr>
                <a:defRPr/>
              </a:pPr>
              <a:t>12</a:t>
            </a:fld>
            <a:endParaRPr lang="es-E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2376488" y="523875"/>
            <a:ext cx="2071687" cy="1555750"/>
          </a:xfrm>
        </p:spPr>
      </p:sp>
      <p:sp>
        <p:nvSpPr>
          <p:cNvPr id="3" name="2 Marcador de notas"/>
          <p:cNvSpPr>
            <a:spLocks noGrp="1"/>
          </p:cNvSpPr>
          <p:nvPr>
            <p:ph type="body" idx="1"/>
          </p:nvPr>
        </p:nvSpPr>
        <p:spPr>
          <a:xfrm>
            <a:off x="710407" y="2135238"/>
            <a:ext cx="5683250" cy="6528313"/>
          </a:xfrm>
        </p:spPr>
        <p:txBody>
          <a:bodyPr>
            <a:noAutofit/>
          </a:bodyPr>
          <a:lstStyle/>
          <a:p>
            <a:r>
              <a:rPr lang="es-ES" sz="1700" b="1" dirty="0" smtClean="0"/>
              <a:t>T12 </a:t>
            </a:r>
            <a:r>
              <a:rPr lang="es-ES" sz="1700" dirty="0" smtClean="0"/>
              <a:t>Utilizando una terminología actual, algunas personas dicen ahora que había muchos </a:t>
            </a:r>
            <a:r>
              <a:rPr lang="es-ES" sz="1700" b="1" dirty="0" smtClean="0"/>
              <a:t>mercenarios</a:t>
            </a:r>
            <a:r>
              <a:rPr lang="es-ES" sz="1700" dirty="0" smtClean="0"/>
              <a:t> en el ejército de Flandes. Yo No estoy de acuerdo con esta idea: </a:t>
            </a:r>
          </a:p>
          <a:p>
            <a:r>
              <a:rPr lang="es-ES" sz="1700" dirty="0" smtClean="0"/>
              <a:t>El Franco Condado, Flandes, Lombardía, Nápoles, Sicilia, Castilla, Aragón, Portugal fueron los lugares de reclutamiento. Todos estos territorios fueron gobernados por el rey español, por lo que estaban sujetos a la corona, a su soberano. </a:t>
            </a:r>
            <a:r>
              <a:rPr lang="es-ES" sz="1700" b="1" dirty="0" smtClean="0"/>
              <a:t>C  </a:t>
            </a:r>
            <a:r>
              <a:rPr lang="es-ES" sz="1700" dirty="0" smtClean="0"/>
              <a:t> Las tropas alemanes reclutados procedían de territorios  de los </a:t>
            </a:r>
            <a:r>
              <a:rPr lang="es-ES" sz="1700" dirty="0" err="1" smtClean="0"/>
              <a:t>Hasburgos</a:t>
            </a:r>
            <a:r>
              <a:rPr lang="es-ES" sz="1700" dirty="0" smtClean="0"/>
              <a:t> , como Austria, Tirol y Alsacia.</a:t>
            </a:r>
          </a:p>
          <a:p>
            <a:r>
              <a:rPr lang="es-ES" sz="1700" b="1" dirty="0" smtClean="0"/>
              <a:t>C </a:t>
            </a:r>
            <a:r>
              <a:rPr lang="es-ES" sz="1700" dirty="0" smtClean="0"/>
              <a:t> El resto de las tropas, al igual que británicos e irlandeses podría incluirse, forzando el sentido, en esta categoría, los mercenarios, pero tiene que tener en cuenta que estaban en favor de la causa Monarquía Católica</a:t>
            </a:r>
            <a:endParaRPr lang="es-ES" sz="1700" dirty="0"/>
          </a:p>
        </p:txBody>
      </p:sp>
      <p:sp>
        <p:nvSpPr>
          <p:cNvPr id="4" name="3 Marcador de número de diapositiva"/>
          <p:cNvSpPr>
            <a:spLocks noGrp="1"/>
          </p:cNvSpPr>
          <p:nvPr>
            <p:ph type="sldNum" sz="quarter" idx="10"/>
          </p:nvPr>
        </p:nvSpPr>
        <p:spPr/>
        <p:txBody>
          <a:bodyPr/>
          <a:lstStyle/>
          <a:p>
            <a:pPr>
              <a:defRPr/>
            </a:pPr>
            <a:fld id="{6F92BA4C-47B9-4DAE-93F3-B4374BD6C852}" type="slidenum">
              <a:rPr lang="es-ES" smtClean="0"/>
              <a:pPr>
                <a:defRPr/>
              </a:pPr>
              <a:t>13</a:t>
            </a:fld>
            <a:endParaRPr lang="es-E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2376488" y="523875"/>
            <a:ext cx="2071687" cy="1555750"/>
          </a:xfrm>
        </p:spPr>
      </p:sp>
      <p:sp>
        <p:nvSpPr>
          <p:cNvPr id="4" name="3 Marcador de número de diapositiva"/>
          <p:cNvSpPr>
            <a:spLocks noGrp="1"/>
          </p:cNvSpPr>
          <p:nvPr>
            <p:ph type="sldNum" sz="quarter" idx="10"/>
          </p:nvPr>
        </p:nvSpPr>
        <p:spPr/>
        <p:txBody>
          <a:bodyPr/>
          <a:lstStyle/>
          <a:p>
            <a:pPr>
              <a:defRPr/>
            </a:pPr>
            <a:fld id="{6F92BA4C-47B9-4DAE-93F3-B4374BD6C852}" type="slidenum">
              <a:rPr lang="es-ES" smtClean="0"/>
              <a:pPr>
                <a:defRPr/>
              </a:pPr>
              <a:t>14</a:t>
            </a:fld>
            <a:endParaRPr lang="es-ES"/>
          </a:p>
        </p:txBody>
      </p:sp>
      <p:sp>
        <p:nvSpPr>
          <p:cNvPr id="5" name="4 Marcador de notas"/>
          <p:cNvSpPr>
            <a:spLocks noGrp="1"/>
          </p:cNvSpPr>
          <p:nvPr>
            <p:ph type="body" sz="quarter" idx="11"/>
          </p:nvPr>
        </p:nvSpPr>
        <p:spPr>
          <a:xfrm>
            <a:off x="717550" y="2215834"/>
            <a:ext cx="5683250" cy="4605576"/>
          </a:xfrm>
        </p:spPr>
        <p:txBody>
          <a:bodyPr>
            <a:normAutofit/>
          </a:bodyPr>
          <a:lstStyle/>
          <a:p>
            <a:endParaRPr lang="es-E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2582863" y="280988"/>
            <a:ext cx="1993900" cy="1495425"/>
          </a:xfrm>
        </p:spPr>
      </p:sp>
      <p:sp>
        <p:nvSpPr>
          <p:cNvPr id="3" name="2 Marcador de notas"/>
          <p:cNvSpPr>
            <a:spLocks noGrp="1"/>
          </p:cNvSpPr>
          <p:nvPr>
            <p:ph type="body" idx="1"/>
          </p:nvPr>
        </p:nvSpPr>
        <p:spPr>
          <a:xfrm>
            <a:off x="270000" y="1812852"/>
            <a:ext cx="6564063" cy="6689506"/>
          </a:xfrm>
        </p:spPr>
        <p:txBody>
          <a:bodyPr>
            <a:noAutofit/>
          </a:bodyPr>
          <a:lstStyle/>
          <a:p>
            <a:r>
              <a:rPr lang="es-ES" sz="2000" b="1" dirty="0" smtClean="0"/>
              <a:t>T8  L</a:t>
            </a:r>
            <a:r>
              <a:rPr lang="es-ES" sz="2000" dirty="0" smtClean="0"/>
              <a:t>a reputación.  Vida separada tropas distintas naciones. Rivalidad entre ellas.</a:t>
            </a:r>
          </a:p>
          <a:p>
            <a:endParaRPr lang="es-ES" sz="2000" dirty="0" smtClean="0"/>
          </a:p>
          <a:p>
            <a:r>
              <a:rPr lang="es-ES" sz="2000" b="1" dirty="0" smtClean="0"/>
              <a:t>L</a:t>
            </a:r>
            <a:r>
              <a:rPr lang="es-ES" sz="2000" dirty="0" smtClean="0"/>
              <a:t>os </a:t>
            </a:r>
            <a:r>
              <a:rPr lang="es-ES" sz="2000" b="1" dirty="0" smtClean="0"/>
              <a:t>valones </a:t>
            </a:r>
            <a:r>
              <a:rPr lang="es-ES" sz="2000" dirty="0" smtClean="0"/>
              <a:t>conocen la zona, eran buenos arcabuceros. La cercanía era ventaja para incorporarse rápidamente al combate, pero también una tentación para la deserción, cosa más difícil a italianos y españoles, por su lejanía de sus países.</a:t>
            </a:r>
          </a:p>
          <a:p>
            <a:r>
              <a:rPr lang="es-ES" sz="2000" dirty="0" smtClean="0"/>
              <a:t>Los </a:t>
            </a:r>
            <a:r>
              <a:rPr lang="es-ES" sz="2000" b="1" dirty="0" smtClean="0"/>
              <a:t>alemanes</a:t>
            </a:r>
            <a:r>
              <a:rPr lang="es-ES" sz="2000" dirty="0" smtClean="0"/>
              <a:t> combatieron tanto a favor como en contra de España, buenos piqueros. Sus contratos complicados, explicamos después. </a:t>
            </a:r>
            <a:r>
              <a:rPr lang="es-ES" sz="2000" dirty="0" err="1" smtClean="0"/>
              <a:t>Reiters</a:t>
            </a:r>
            <a:r>
              <a:rPr lang="es-ES" sz="2000" dirty="0" smtClean="0"/>
              <a:t> o herreruelos .</a:t>
            </a:r>
          </a:p>
          <a:p>
            <a:r>
              <a:rPr lang="es-ES" sz="2000" dirty="0" smtClean="0"/>
              <a:t>Los </a:t>
            </a:r>
            <a:r>
              <a:rPr lang="es-ES" sz="2000" b="1" dirty="0" smtClean="0"/>
              <a:t>italianos</a:t>
            </a:r>
            <a:r>
              <a:rPr lang="es-ES" sz="2000" dirty="0" smtClean="0"/>
              <a:t> más afines a los españoles.</a:t>
            </a:r>
          </a:p>
          <a:p>
            <a:r>
              <a:rPr lang="es-ES" sz="2000" dirty="0" smtClean="0"/>
              <a:t>I</a:t>
            </a:r>
            <a:r>
              <a:rPr lang="es-ES" sz="2000" b="1" dirty="0" smtClean="0"/>
              <a:t>ngleses católicos</a:t>
            </a:r>
            <a:r>
              <a:rPr lang="es-ES" sz="2000" dirty="0" smtClean="0"/>
              <a:t>. Formados por ingleses y escoceses. Sospecha de ellos.</a:t>
            </a:r>
          </a:p>
        </p:txBody>
      </p:sp>
      <p:sp>
        <p:nvSpPr>
          <p:cNvPr id="4" name="3 Marcador de número de diapositiva"/>
          <p:cNvSpPr>
            <a:spLocks noGrp="1"/>
          </p:cNvSpPr>
          <p:nvPr>
            <p:ph type="sldNum" sz="quarter" idx="10"/>
          </p:nvPr>
        </p:nvSpPr>
        <p:spPr/>
        <p:txBody>
          <a:bodyPr/>
          <a:lstStyle/>
          <a:p>
            <a:pPr>
              <a:defRPr/>
            </a:pPr>
            <a:fld id="{6F92BA4C-47B9-4DAE-93F3-B4374BD6C852}" type="slidenum">
              <a:rPr lang="es-ES" smtClean="0"/>
              <a:pPr>
                <a:defRPr/>
              </a:pPr>
              <a:t>15</a:t>
            </a:fld>
            <a:endParaRPr lang="es-E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1368425" y="768350"/>
            <a:ext cx="3971925" cy="2979738"/>
          </a:xfrm>
        </p:spPr>
      </p:sp>
      <p:sp>
        <p:nvSpPr>
          <p:cNvPr id="3" name="2 Marcador de notas"/>
          <p:cNvSpPr>
            <a:spLocks noGrp="1"/>
          </p:cNvSpPr>
          <p:nvPr>
            <p:ph type="body" idx="1"/>
          </p:nvPr>
        </p:nvSpPr>
        <p:spPr>
          <a:xfrm>
            <a:off x="710407" y="4230745"/>
            <a:ext cx="5683250" cy="4605576"/>
          </a:xfrm>
        </p:spPr>
        <p:txBody>
          <a:bodyPr>
            <a:normAutofit lnSpcReduction="10000"/>
          </a:bodyPr>
          <a:lstStyle/>
          <a:p>
            <a:r>
              <a:rPr lang="es-ES" sz="1700" dirty="0" smtClean="0"/>
              <a:t> </a:t>
            </a:r>
            <a:endParaRPr lang="es-ES" sz="1700" b="1" dirty="0"/>
          </a:p>
        </p:txBody>
      </p:sp>
      <p:sp>
        <p:nvSpPr>
          <p:cNvPr id="4" name="3 Marcador de número de diapositiva"/>
          <p:cNvSpPr>
            <a:spLocks noGrp="1"/>
          </p:cNvSpPr>
          <p:nvPr>
            <p:ph type="sldNum" sz="quarter" idx="10"/>
          </p:nvPr>
        </p:nvSpPr>
        <p:spPr/>
        <p:txBody>
          <a:bodyPr/>
          <a:lstStyle/>
          <a:p>
            <a:pPr>
              <a:defRPr/>
            </a:pPr>
            <a:fld id="{6F92BA4C-47B9-4DAE-93F3-B4374BD6C852}" type="slidenum">
              <a:rPr lang="es-ES" smtClean="0"/>
              <a:pPr>
                <a:defRPr/>
              </a:pPr>
              <a:t>16</a:t>
            </a:fld>
            <a:endParaRPr lang="es-E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2376488" y="523875"/>
            <a:ext cx="2071687" cy="1555750"/>
          </a:xfrm>
        </p:spPr>
      </p:sp>
      <p:sp>
        <p:nvSpPr>
          <p:cNvPr id="4" name="3 Marcador de número de diapositiva"/>
          <p:cNvSpPr>
            <a:spLocks noGrp="1"/>
          </p:cNvSpPr>
          <p:nvPr>
            <p:ph type="sldNum" sz="quarter" idx="10"/>
          </p:nvPr>
        </p:nvSpPr>
        <p:spPr/>
        <p:txBody>
          <a:bodyPr/>
          <a:lstStyle/>
          <a:p>
            <a:pPr>
              <a:defRPr/>
            </a:pPr>
            <a:fld id="{6F92BA4C-47B9-4DAE-93F3-B4374BD6C852}" type="slidenum">
              <a:rPr lang="es-ES" smtClean="0"/>
              <a:pPr>
                <a:defRPr/>
              </a:pPr>
              <a:t>17</a:t>
            </a:fld>
            <a:endParaRPr lang="es-ES"/>
          </a:p>
        </p:txBody>
      </p:sp>
      <p:sp>
        <p:nvSpPr>
          <p:cNvPr id="5" name="4 Marcador de notas"/>
          <p:cNvSpPr>
            <a:spLocks noGrp="1"/>
          </p:cNvSpPr>
          <p:nvPr>
            <p:ph type="body" sz="quarter" idx="11"/>
          </p:nvPr>
        </p:nvSpPr>
        <p:spPr>
          <a:xfrm>
            <a:off x="717550" y="2215834"/>
            <a:ext cx="5683250" cy="4605576"/>
          </a:xfrm>
        </p:spPr>
        <p:txBody>
          <a:bodyPr>
            <a:normAutofit/>
          </a:bodyPr>
          <a:lstStyle/>
          <a:p>
            <a:endParaRPr lang="es-E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2376488" y="523875"/>
            <a:ext cx="2071687" cy="1555750"/>
          </a:xfrm>
        </p:spPr>
      </p:sp>
      <p:sp>
        <p:nvSpPr>
          <p:cNvPr id="3" name="2 Marcador de notas"/>
          <p:cNvSpPr>
            <a:spLocks noGrp="1"/>
          </p:cNvSpPr>
          <p:nvPr>
            <p:ph type="body" idx="1"/>
          </p:nvPr>
        </p:nvSpPr>
        <p:spPr>
          <a:xfrm>
            <a:off x="710407" y="2135238"/>
            <a:ext cx="5683250" cy="6528313"/>
          </a:xfrm>
        </p:spPr>
        <p:txBody>
          <a:bodyPr>
            <a:noAutofit/>
          </a:bodyPr>
          <a:lstStyle/>
          <a:p>
            <a:r>
              <a:rPr lang="es-ES" sz="1700" b="1" dirty="0" smtClean="0">
                <a:solidFill>
                  <a:srgbClr val="FF0000"/>
                </a:solidFill>
              </a:rPr>
              <a:t>T5</a:t>
            </a:r>
            <a:r>
              <a:rPr lang="es-ES" sz="1700" b="1" dirty="0" smtClean="0"/>
              <a:t>.</a:t>
            </a:r>
            <a:r>
              <a:rPr lang="es-ES" sz="1700" dirty="0" smtClean="0"/>
              <a:t> </a:t>
            </a:r>
            <a:r>
              <a:rPr lang="es-ES" sz="1700" b="1" dirty="0" smtClean="0"/>
              <a:t>Ejército Español versus Ejército de Flandes</a:t>
            </a:r>
            <a:r>
              <a:rPr lang="es-ES" sz="1700" dirty="0" smtClean="0"/>
              <a:t>.</a:t>
            </a:r>
          </a:p>
          <a:p>
            <a:endParaRPr lang="es-ES" sz="1700" dirty="0" smtClean="0"/>
          </a:p>
          <a:p>
            <a:r>
              <a:rPr lang="es-ES" sz="1700" b="1" dirty="0" smtClean="0"/>
              <a:t>Ejército Español no tenía una entidad unificada como tal</a:t>
            </a:r>
            <a:r>
              <a:rPr lang="es-ES" sz="1700" dirty="0" smtClean="0"/>
              <a:t>.</a:t>
            </a:r>
          </a:p>
          <a:p>
            <a:r>
              <a:rPr lang="es-ES" sz="1700" b="1" dirty="0" smtClean="0"/>
              <a:t>La defensa militar de Imperio español : interior (Milicias Provinciales). Ejército exterior moriscos y Portugal.</a:t>
            </a:r>
          </a:p>
          <a:p>
            <a:endParaRPr lang="es-ES" sz="1700" b="1" dirty="0" smtClean="0"/>
          </a:p>
          <a:p>
            <a:r>
              <a:rPr lang="es-ES" sz="1700" b="1" dirty="0" smtClean="0">
                <a:solidFill>
                  <a:srgbClr val="FF0000"/>
                </a:solidFill>
              </a:rPr>
              <a:t>C  </a:t>
            </a:r>
            <a:r>
              <a:rPr lang="es-ES" sz="1700" b="1" dirty="0" smtClean="0"/>
              <a:t>Exterior primer eje Mediterráneo contra Imperio Otomano. (Lepanto, Orán, Argel, Túnez)</a:t>
            </a:r>
          </a:p>
          <a:p>
            <a:endParaRPr lang="es-ES" sz="1700" b="1" dirty="0" smtClean="0"/>
          </a:p>
          <a:p>
            <a:r>
              <a:rPr lang="es-ES" sz="1700" b="1" dirty="0" smtClean="0">
                <a:solidFill>
                  <a:srgbClr val="FF0000"/>
                </a:solidFill>
              </a:rPr>
              <a:t>C</a:t>
            </a:r>
            <a:r>
              <a:rPr lang="es-ES" sz="1700" dirty="0" smtClean="0"/>
              <a:t> </a:t>
            </a:r>
            <a:r>
              <a:rPr lang="es-ES" sz="1700" b="1" dirty="0" smtClean="0"/>
              <a:t>El segundo eje exterior era la guerra contra Francia, en principio desarrollada en Italia central a cargo del Gran Capitán y luego en Italia Norte y posteriormente </a:t>
            </a:r>
            <a:r>
              <a:rPr lang="es-ES" sz="1700" b="1" dirty="0" smtClean="0">
                <a:solidFill>
                  <a:srgbClr val="FF0000"/>
                </a:solidFill>
              </a:rPr>
              <a:t>C</a:t>
            </a:r>
            <a:r>
              <a:rPr lang="es-ES" sz="1700" b="1" dirty="0" smtClean="0"/>
              <a:t> en Francia y Flandes</a:t>
            </a:r>
            <a:r>
              <a:rPr lang="es-ES" sz="1700" dirty="0" smtClean="0"/>
              <a:t>.</a:t>
            </a:r>
          </a:p>
          <a:p>
            <a:endParaRPr lang="es-ES" sz="1700" dirty="0" smtClean="0"/>
          </a:p>
          <a:p>
            <a:r>
              <a:rPr lang="es-ES" sz="1700" b="1" dirty="0" smtClean="0"/>
              <a:t>Creación de los Tercios . Revolución arte militar, armas combinadas. Instrumento militar política exterior Monarquía Hispánica</a:t>
            </a:r>
          </a:p>
          <a:p>
            <a:endParaRPr lang="es-ES" sz="1700" b="1" dirty="0" smtClean="0"/>
          </a:p>
          <a:p>
            <a:r>
              <a:rPr lang="es-ES" sz="1700" b="1" dirty="0" smtClean="0"/>
              <a:t>En Flandes se crea 1572 por el Duque de Alba el EJERCITO DE FLANDES</a:t>
            </a:r>
          </a:p>
          <a:p>
            <a:endParaRPr lang="es-ES" sz="1700" dirty="0" smtClean="0"/>
          </a:p>
          <a:p>
            <a:r>
              <a:rPr lang="es-ES" sz="1700" b="1" dirty="0" smtClean="0"/>
              <a:t>Conquista de América. No Ejército hasta Borbones</a:t>
            </a:r>
            <a:endParaRPr lang="es-ES" sz="1700" b="1" dirty="0"/>
          </a:p>
        </p:txBody>
      </p:sp>
      <p:sp>
        <p:nvSpPr>
          <p:cNvPr id="4" name="3 Marcador de número de diapositiva"/>
          <p:cNvSpPr>
            <a:spLocks noGrp="1"/>
          </p:cNvSpPr>
          <p:nvPr>
            <p:ph type="sldNum" sz="quarter" idx="10"/>
          </p:nvPr>
        </p:nvSpPr>
        <p:spPr/>
        <p:txBody>
          <a:bodyPr/>
          <a:lstStyle/>
          <a:p>
            <a:pPr>
              <a:defRPr/>
            </a:pPr>
            <a:fld id="{6F92BA4C-47B9-4DAE-93F3-B4374BD6C852}" type="slidenum">
              <a:rPr lang="es-ES" smtClean="0"/>
              <a:pPr>
                <a:defRPr/>
              </a:pPr>
              <a:t>18</a:t>
            </a:fld>
            <a:endParaRPr lang="es-E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1481138" y="361950"/>
            <a:ext cx="3525837" cy="2644775"/>
          </a:xfrm>
        </p:spPr>
      </p:sp>
      <p:sp>
        <p:nvSpPr>
          <p:cNvPr id="3" name="2 Marcador de notas"/>
          <p:cNvSpPr>
            <a:spLocks noGrp="1"/>
          </p:cNvSpPr>
          <p:nvPr>
            <p:ph type="body" idx="1"/>
          </p:nvPr>
        </p:nvSpPr>
        <p:spPr>
          <a:xfrm>
            <a:off x="710407" y="3102395"/>
            <a:ext cx="5683250" cy="6528313"/>
          </a:xfrm>
        </p:spPr>
        <p:txBody>
          <a:bodyPr>
            <a:normAutofit/>
          </a:bodyPr>
          <a:lstStyle/>
          <a:p>
            <a:r>
              <a:rPr lang="es-ES" sz="1700" b="1" dirty="0" smtClean="0"/>
              <a:t>Preferido sistema de Comisión</a:t>
            </a:r>
          </a:p>
          <a:p>
            <a:r>
              <a:rPr lang="es-ES" sz="1700" b="1" dirty="0" smtClean="0"/>
              <a:t>Cambio de sistema:</a:t>
            </a:r>
          </a:p>
          <a:p>
            <a:endParaRPr lang="es-ES" sz="1700" b="1" dirty="0" smtClean="0"/>
          </a:p>
          <a:p>
            <a:pPr lvl="1"/>
            <a:r>
              <a:rPr lang="es-ES" sz="1700" b="1" dirty="0" smtClean="0"/>
              <a:t>Felipe II interviene en Languedoc, Inglaterra, Lombardía, Franco Condado, Países Bajos</a:t>
            </a:r>
          </a:p>
          <a:p>
            <a:pPr lvl="1"/>
            <a:r>
              <a:rPr lang="es-ES" sz="1700" b="1" dirty="0" smtClean="0"/>
              <a:t>Guerra de Hungría contra los Turcos, ejército parecido</a:t>
            </a:r>
          </a:p>
          <a:p>
            <a:pPr lvl="1"/>
            <a:r>
              <a:rPr lang="es-ES" sz="1700" b="1" dirty="0" smtClean="0"/>
              <a:t>Aumento de soldados españoles, peste en 1590 elimina 8%</a:t>
            </a:r>
          </a:p>
          <a:p>
            <a:pPr lvl="1"/>
            <a:r>
              <a:rPr lang="es-ES" sz="1700" b="1" dirty="0" smtClean="0"/>
              <a:t>Guerra de los Treinta Años en 1618, menos alemanes</a:t>
            </a:r>
          </a:p>
          <a:p>
            <a:pPr lvl="1"/>
            <a:r>
              <a:rPr lang="es-ES" sz="1700" b="1" dirty="0" smtClean="0"/>
              <a:t>Recluta españoles, asiento y leva</a:t>
            </a:r>
          </a:p>
        </p:txBody>
      </p:sp>
      <p:sp>
        <p:nvSpPr>
          <p:cNvPr id="4" name="3 Marcador de número de diapositiva"/>
          <p:cNvSpPr>
            <a:spLocks noGrp="1"/>
          </p:cNvSpPr>
          <p:nvPr>
            <p:ph type="sldNum" sz="quarter" idx="10"/>
          </p:nvPr>
        </p:nvSpPr>
        <p:spPr/>
        <p:txBody>
          <a:bodyPr/>
          <a:lstStyle/>
          <a:p>
            <a:pPr>
              <a:defRPr/>
            </a:pPr>
            <a:fld id="{6F92BA4C-47B9-4DAE-93F3-B4374BD6C852}" type="slidenum">
              <a:rPr lang="es-ES" smtClean="0"/>
              <a:pPr>
                <a:defRPr/>
              </a:pPr>
              <a:t>19</a:t>
            </a:fld>
            <a:endParaRPr lang="es-E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1814513" y="768350"/>
            <a:ext cx="3121025" cy="2341563"/>
          </a:xfrm>
        </p:spPr>
      </p:sp>
      <p:sp>
        <p:nvSpPr>
          <p:cNvPr id="3" name="2 Marcador de notas"/>
          <p:cNvSpPr>
            <a:spLocks noGrp="1"/>
          </p:cNvSpPr>
          <p:nvPr>
            <p:ph type="body" idx="1"/>
          </p:nvPr>
        </p:nvSpPr>
        <p:spPr>
          <a:xfrm>
            <a:off x="710407" y="3263588"/>
            <a:ext cx="5683250" cy="4605576"/>
          </a:xfrm>
        </p:spPr>
        <p:txBody>
          <a:bodyPr>
            <a:normAutofit/>
          </a:bodyPr>
          <a:lstStyle/>
          <a:p>
            <a:pPr defTabSz="990752">
              <a:defRPr/>
            </a:pPr>
            <a:r>
              <a:rPr lang="es-ES" sz="1800" b="1" dirty="0" smtClean="0"/>
              <a:t>T2 </a:t>
            </a:r>
          </a:p>
          <a:p>
            <a:pPr defTabSz="990752">
              <a:defRPr/>
            </a:pPr>
            <a:r>
              <a:rPr lang="es-ES" sz="1800" b="1" dirty="0" smtClean="0"/>
              <a:t>Variedad de fuentes: Sancho de Londoño, Carlos Coloma, Bernardino de Mendoza, Capitán Vazquez.</a:t>
            </a:r>
          </a:p>
          <a:p>
            <a:pPr defTabSz="990752">
              <a:defRPr/>
            </a:pPr>
            <a:r>
              <a:rPr lang="es-ES" sz="1800" b="1" dirty="0" smtClean="0"/>
              <a:t>Soldados, no escritores, testigos</a:t>
            </a:r>
          </a:p>
          <a:p>
            <a:pPr defTabSz="990752">
              <a:defRPr/>
            </a:pPr>
            <a:endParaRPr lang="es-ES" sz="1800" b="1" dirty="0" smtClean="0"/>
          </a:p>
          <a:p>
            <a:pPr defTabSz="990752">
              <a:defRPr/>
            </a:pPr>
            <a:r>
              <a:rPr lang="es-ES" sz="1800" b="1" dirty="0" smtClean="0"/>
              <a:t>Estudiosos actuales: René </a:t>
            </a:r>
            <a:r>
              <a:rPr lang="es-ES" sz="1800" b="1" dirty="0" err="1" smtClean="0"/>
              <a:t>Quatrefages</a:t>
            </a:r>
            <a:r>
              <a:rPr lang="es-ES" sz="1800" b="1" dirty="0" smtClean="0"/>
              <a:t>, Albi de la Cuesta, Geoffrey Parker, Fernando Martínez </a:t>
            </a:r>
            <a:r>
              <a:rPr lang="es-ES" sz="1800" b="1" dirty="0" err="1" smtClean="0"/>
              <a:t>Lainez</a:t>
            </a:r>
            <a:endParaRPr lang="es-ES" sz="1800" b="1" dirty="0" smtClean="0"/>
          </a:p>
          <a:p>
            <a:pPr defTabSz="990752">
              <a:defRPr/>
            </a:pPr>
            <a:r>
              <a:rPr lang="es-ES" sz="1800" b="1" dirty="0" smtClean="0"/>
              <a:t>No plagio, investigación</a:t>
            </a:r>
          </a:p>
          <a:p>
            <a:endParaRPr lang="es-ES" sz="1700" dirty="0"/>
          </a:p>
        </p:txBody>
      </p:sp>
      <p:sp>
        <p:nvSpPr>
          <p:cNvPr id="4" name="3 Marcador de número de diapositiva"/>
          <p:cNvSpPr>
            <a:spLocks noGrp="1"/>
          </p:cNvSpPr>
          <p:nvPr>
            <p:ph type="sldNum" sz="quarter" idx="10"/>
          </p:nvPr>
        </p:nvSpPr>
        <p:spPr/>
        <p:txBody>
          <a:bodyPr/>
          <a:lstStyle/>
          <a:p>
            <a:pPr>
              <a:defRPr/>
            </a:pPr>
            <a:fld id="{6F92BA4C-47B9-4DAE-93F3-B4374BD6C852}" type="slidenum">
              <a:rPr lang="es-ES" smtClean="0"/>
              <a:pPr>
                <a:defRPr/>
              </a:pPr>
              <a:t>2</a:t>
            </a:fld>
            <a:endParaRPr lang="es-E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2103438" y="442913"/>
            <a:ext cx="2878137" cy="2160587"/>
          </a:xfrm>
        </p:spPr>
      </p:sp>
      <p:sp>
        <p:nvSpPr>
          <p:cNvPr id="3" name="2 Marcador de notas"/>
          <p:cNvSpPr>
            <a:spLocks noGrp="1"/>
          </p:cNvSpPr>
          <p:nvPr>
            <p:ph type="body" idx="1"/>
          </p:nvPr>
        </p:nvSpPr>
        <p:spPr>
          <a:xfrm>
            <a:off x="642958" y="2699413"/>
            <a:ext cx="5683250" cy="7535200"/>
          </a:xfrm>
        </p:spPr>
        <p:txBody>
          <a:bodyPr>
            <a:noAutofit/>
          </a:bodyPr>
          <a:lstStyle/>
          <a:p>
            <a:r>
              <a:rPr lang="es-ES" sz="1500" b="1" dirty="0" smtClean="0"/>
              <a:t>T4 Guerras de Flandes versus Guerras en Flandes</a:t>
            </a:r>
          </a:p>
          <a:p>
            <a:r>
              <a:rPr lang="es-ES" sz="1500" b="1" dirty="0" smtClean="0"/>
              <a:t>Conflictos: Francia vecindad (San Quintín),</a:t>
            </a:r>
          </a:p>
          <a:p>
            <a:r>
              <a:rPr lang="es-ES" sz="1500" b="1" dirty="0" smtClean="0"/>
              <a:t>Guerras de Religión Francesas (Hugonotes, Noche de San Bartolomé)</a:t>
            </a:r>
          </a:p>
          <a:p>
            <a:r>
              <a:rPr lang="es-ES" sz="1500" b="1" dirty="0" smtClean="0"/>
              <a:t>En el marco de Guerra de los Ochenta Años (Guerra de Flandes): Guerra de los Treinta Años en Flandes y contra solo Francia, aliada de Holanda</a:t>
            </a:r>
            <a:r>
              <a:rPr lang="es-ES" sz="1500" dirty="0" smtClean="0"/>
              <a:t>.</a:t>
            </a:r>
          </a:p>
          <a:p>
            <a:endParaRPr lang="es-ES" sz="1500" dirty="0" smtClean="0"/>
          </a:p>
          <a:p>
            <a:r>
              <a:rPr lang="es-ES" sz="1500" b="1" dirty="0" smtClean="0"/>
              <a:t>Guerra de Devolución, contra Francia (Reclamación dote a Felipe IV por la boda de su hija Maria Teresa. Su marido Luis XIV intenta alejar Paris de posible invasión desde Países Bajos Españoles. España cedió Lille. Se forma la triple Alianza (Holanda, Inglaterra y Suecia)</a:t>
            </a:r>
          </a:p>
          <a:p>
            <a:endParaRPr lang="es-ES" sz="1500" b="1" dirty="0" smtClean="0"/>
          </a:p>
          <a:p>
            <a:r>
              <a:rPr lang="es-ES" sz="1500" b="1" dirty="0" smtClean="0"/>
              <a:t>Guerra Franco-Holandesa, consecuencia de Devolución. Un regimiento holandés con mando español.</a:t>
            </a:r>
          </a:p>
          <a:p>
            <a:endParaRPr lang="es-ES" sz="1500" b="1" dirty="0" smtClean="0"/>
          </a:p>
          <a:p>
            <a:r>
              <a:rPr lang="es-ES" sz="1500" b="1" dirty="0" smtClean="0"/>
              <a:t>Guerra de la Cámaras de Reunión. Reclamación de Luis XIV de ciudades de los Países Bajos Españoles tras la Guerra de Devolución.</a:t>
            </a:r>
          </a:p>
          <a:p>
            <a:endParaRPr lang="es-ES" sz="1500" b="1" dirty="0" smtClean="0"/>
          </a:p>
          <a:p>
            <a:r>
              <a:rPr lang="es-ES" sz="1500" b="1" dirty="0" smtClean="0"/>
              <a:t>Guerra de la Liga de Augsburgo o de los Nueve Años. Francia contra la Gran Alianza (Portugal, España, Suecia y Holanda)</a:t>
            </a:r>
          </a:p>
          <a:p>
            <a:endParaRPr lang="es-ES" sz="1500" b="1" dirty="0" smtClean="0"/>
          </a:p>
          <a:p>
            <a:r>
              <a:rPr lang="es-ES" sz="1500" b="1" dirty="0" smtClean="0"/>
              <a:t>Guerra de Sucesión Española. Favorables a Felipe V contra Archiduque de Austria. Fin de las posesiones españolas (aliados de Francia). Abandono definitivo de Flandes.</a:t>
            </a:r>
          </a:p>
          <a:p>
            <a:r>
              <a:rPr lang="es-ES" sz="3900" b="1" dirty="0" smtClean="0">
                <a:solidFill>
                  <a:srgbClr val="FF0000"/>
                </a:solidFill>
              </a:rPr>
              <a:t>C </a:t>
            </a:r>
            <a:r>
              <a:rPr lang="es-ES" sz="1500" b="1" dirty="0" smtClean="0"/>
              <a:t>Actividades del CAMINO ESPAÑOL entre las dos barras</a:t>
            </a:r>
          </a:p>
          <a:p>
            <a:endParaRPr lang="es-ES" sz="1500" b="1" dirty="0" smtClean="0"/>
          </a:p>
          <a:p>
            <a:endParaRPr lang="es-ES" sz="1500" dirty="0"/>
          </a:p>
        </p:txBody>
      </p:sp>
      <p:sp>
        <p:nvSpPr>
          <p:cNvPr id="4" name="3 Marcador de número de diapositiva"/>
          <p:cNvSpPr>
            <a:spLocks noGrp="1"/>
          </p:cNvSpPr>
          <p:nvPr>
            <p:ph type="sldNum" sz="quarter" idx="10"/>
          </p:nvPr>
        </p:nvSpPr>
        <p:spPr/>
        <p:txBody>
          <a:bodyPr/>
          <a:lstStyle/>
          <a:p>
            <a:pPr>
              <a:defRPr/>
            </a:pPr>
            <a:fld id="{6F92BA4C-47B9-4DAE-93F3-B4374BD6C852}" type="slidenum">
              <a:rPr lang="es-ES" smtClean="0"/>
              <a:pPr>
                <a:defRPr/>
              </a:pPr>
              <a:t>20</a:t>
            </a:fld>
            <a:endParaRPr lang="es-E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1306513" y="768350"/>
            <a:ext cx="4248150" cy="3187700"/>
          </a:xfrm>
        </p:spPr>
      </p:sp>
      <p:sp>
        <p:nvSpPr>
          <p:cNvPr id="3" name="2 Marcador de notas"/>
          <p:cNvSpPr>
            <a:spLocks noGrp="1"/>
          </p:cNvSpPr>
          <p:nvPr>
            <p:ph type="body" idx="1"/>
          </p:nvPr>
        </p:nvSpPr>
        <p:spPr/>
        <p:txBody>
          <a:bodyPr>
            <a:normAutofit/>
          </a:bodyPr>
          <a:lstStyle/>
          <a:p>
            <a:r>
              <a:rPr lang="es-ES" sz="2000" b="1" dirty="0" smtClean="0"/>
              <a:t>T 17</a:t>
            </a:r>
            <a:endParaRPr lang="es-ES" sz="2000" b="1" dirty="0"/>
          </a:p>
        </p:txBody>
      </p:sp>
      <p:sp>
        <p:nvSpPr>
          <p:cNvPr id="4" name="3 Marcador de número de diapositiva"/>
          <p:cNvSpPr>
            <a:spLocks noGrp="1"/>
          </p:cNvSpPr>
          <p:nvPr>
            <p:ph type="sldNum" sz="quarter" idx="10"/>
          </p:nvPr>
        </p:nvSpPr>
        <p:spPr/>
        <p:txBody>
          <a:bodyPr/>
          <a:lstStyle/>
          <a:p>
            <a:pPr>
              <a:defRPr/>
            </a:pPr>
            <a:fld id="{6F92BA4C-47B9-4DAE-93F3-B4374BD6C852}" type="slidenum">
              <a:rPr lang="es-ES" smtClean="0"/>
              <a:pPr>
                <a:defRPr/>
              </a:pPr>
              <a:t>21</a:t>
            </a:fld>
            <a:endParaRPr lang="es-E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2376488" y="523875"/>
            <a:ext cx="2071687" cy="1555750"/>
          </a:xfrm>
        </p:spPr>
      </p:sp>
      <p:sp>
        <p:nvSpPr>
          <p:cNvPr id="4" name="3 Marcador de número de diapositiva"/>
          <p:cNvSpPr>
            <a:spLocks noGrp="1"/>
          </p:cNvSpPr>
          <p:nvPr>
            <p:ph type="sldNum" sz="quarter" idx="10"/>
          </p:nvPr>
        </p:nvSpPr>
        <p:spPr/>
        <p:txBody>
          <a:bodyPr/>
          <a:lstStyle/>
          <a:p>
            <a:pPr>
              <a:defRPr/>
            </a:pPr>
            <a:fld id="{6F92BA4C-47B9-4DAE-93F3-B4374BD6C852}" type="slidenum">
              <a:rPr lang="es-ES" smtClean="0"/>
              <a:pPr>
                <a:defRPr/>
              </a:pPr>
              <a:t>22</a:t>
            </a:fld>
            <a:endParaRPr lang="es-ES"/>
          </a:p>
        </p:txBody>
      </p:sp>
      <p:sp>
        <p:nvSpPr>
          <p:cNvPr id="5" name="4 Marcador de notas"/>
          <p:cNvSpPr>
            <a:spLocks noGrp="1"/>
          </p:cNvSpPr>
          <p:nvPr>
            <p:ph type="body" sz="quarter" idx="11"/>
          </p:nvPr>
        </p:nvSpPr>
        <p:spPr>
          <a:xfrm>
            <a:off x="717550" y="2215834"/>
            <a:ext cx="5683250" cy="4605576"/>
          </a:xfrm>
        </p:spPr>
        <p:txBody>
          <a:bodyPr>
            <a:normAutofit/>
          </a:bodyPr>
          <a:lstStyle/>
          <a:p>
            <a:endParaRPr lang="es-ES"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1368425" y="768350"/>
            <a:ext cx="3971925" cy="2979738"/>
          </a:xfrm>
        </p:spPr>
      </p:sp>
      <p:sp>
        <p:nvSpPr>
          <p:cNvPr id="3" name="2 Marcador de notas"/>
          <p:cNvSpPr>
            <a:spLocks noGrp="1"/>
          </p:cNvSpPr>
          <p:nvPr>
            <p:ph type="body" idx="1"/>
          </p:nvPr>
        </p:nvSpPr>
        <p:spPr>
          <a:xfrm>
            <a:off x="710407" y="4230745"/>
            <a:ext cx="5683250" cy="4605576"/>
          </a:xfrm>
        </p:spPr>
        <p:txBody>
          <a:bodyPr>
            <a:normAutofit lnSpcReduction="10000"/>
          </a:bodyPr>
          <a:lstStyle/>
          <a:p>
            <a:r>
              <a:rPr lang="es-ES" sz="1700" dirty="0" smtClean="0"/>
              <a:t> </a:t>
            </a:r>
            <a:r>
              <a:rPr lang="es-ES" sz="1700" b="1" dirty="0" smtClean="0"/>
              <a:t>T3</a:t>
            </a:r>
            <a:r>
              <a:rPr lang="es-ES" sz="1700" dirty="0" smtClean="0"/>
              <a:t>.  </a:t>
            </a:r>
            <a:r>
              <a:rPr lang="es-ES" sz="1700" b="1" dirty="0" smtClean="0"/>
              <a:t>La primera está referida al concepto de territorio de Flandes, 17 provincias</a:t>
            </a:r>
            <a:r>
              <a:rPr lang="es-ES" sz="1700" dirty="0" smtClean="0"/>
              <a:t>. </a:t>
            </a:r>
          </a:p>
          <a:p>
            <a:r>
              <a:rPr lang="es-ES" sz="4300" b="1" dirty="0" smtClean="0">
                <a:solidFill>
                  <a:srgbClr val="FF0000"/>
                </a:solidFill>
              </a:rPr>
              <a:t>C</a:t>
            </a:r>
            <a:r>
              <a:rPr lang="es-ES" sz="3000" b="1" dirty="0" smtClean="0">
                <a:solidFill>
                  <a:srgbClr val="FF0000"/>
                </a:solidFill>
              </a:rPr>
              <a:t> </a:t>
            </a:r>
            <a:r>
              <a:rPr lang="es-ES" sz="1700" b="1" dirty="0" smtClean="0"/>
              <a:t>Concepto actual de Flandes</a:t>
            </a:r>
          </a:p>
          <a:p>
            <a:r>
              <a:rPr lang="es-ES" sz="3900" b="1" dirty="0" smtClean="0">
                <a:solidFill>
                  <a:srgbClr val="FF0000"/>
                </a:solidFill>
              </a:rPr>
              <a:t>C </a:t>
            </a:r>
            <a:r>
              <a:rPr lang="es-ES" sz="1700" b="1" dirty="0" smtClean="0"/>
              <a:t>del siglo XV: Incluye partes de Francia, Luxemburgo</a:t>
            </a:r>
          </a:p>
          <a:p>
            <a:endParaRPr lang="es-ES" sz="1700" b="1" dirty="0" smtClean="0"/>
          </a:p>
          <a:p>
            <a:r>
              <a:rPr lang="es-ES" sz="3900" b="1" dirty="0" smtClean="0">
                <a:solidFill>
                  <a:srgbClr val="FF0000"/>
                </a:solidFill>
              </a:rPr>
              <a:t>C</a:t>
            </a:r>
            <a:r>
              <a:rPr lang="es-ES" sz="1700" b="1" dirty="0" smtClean="0">
                <a:solidFill>
                  <a:srgbClr val="FF0000"/>
                </a:solidFill>
              </a:rPr>
              <a:t> </a:t>
            </a:r>
            <a:r>
              <a:rPr lang="es-ES" sz="1700" b="1" dirty="0" smtClean="0"/>
              <a:t>Siete Provincias, actual Holanda</a:t>
            </a:r>
          </a:p>
          <a:p>
            <a:endParaRPr lang="es-ES" sz="1700" b="1" dirty="0" smtClean="0"/>
          </a:p>
          <a:p>
            <a:r>
              <a:rPr lang="es-ES" sz="1700" b="1" dirty="0" smtClean="0"/>
              <a:t>Después de 1648, los Países Bajos Españoles</a:t>
            </a:r>
          </a:p>
          <a:p>
            <a:endParaRPr lang="es-ES" sz="1700" b="1" dirty="0" smtClean="0"/>
          </a:p>
          <a:p>
            <a:r>
              <a:rPr lang="es-ES" sz="1700" b="1" dirty="0" smtClean="0"/>
              <a:t>Guerras en todo el territorio</a:t>
            </a:r>
            <a:endParaRPr lang="es-ES" sz="1700" b="1" dirty="0"/>
          </a:p>
        </p:txBody>
      </p:sp>
      <p:sp>
        <p:nvSpPr>
          <p:cNvPr id="4" name="3 Marcador de número de diapositiva"/>
          <p:cNvSpPr>
            <a:spLocks noGrp="1"/>
          </p:cNvSpPr>
          <p:nvPr>
            <p:ph type="sldNum" sz="quarter" idx="10"/>
          </p:nvPr>
        </p:nvSpPr>
        <p:spPr/>
        <p:txBody>
          <a:bodyPr/>
          <a:lstStyle/>
          <a:p>
            <a:pPr>
              <a:defRPr/>
            </a:pPr>
            <a:fld id="{6F92BA4C-47B9-4DAE-93F3-B4374BD6C852}" type="slidenum">
              <a:rPr lang="es-ES" smtClean="0"/>
              <a:pPr>
                <a:defRPr/>
              </a:pPr>
              <a:t>23</a:t>
            </a:fld>
            <a:endParaRPr lang="es-E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2811463" y="442913"/>
            <a:ext cx="1911350" cy="1435100"/>
          </a:xfrm>
        </p:spPr>
      </p:sp>
      <p:sp>
        <p:nvSpPr>
          <p:cNvPr id="3" name="2 Marcador de notas"/>
          <p:cNvSpPr>
            <a:spLocks noGrp="1"/>
          </p:cNvSpPr>
          <p:nvPr>
            <p:ph type="body" idx="1"/>
          </p:nvPr>
        </p:nvSpPr>
        <p:spPr>
          <a:xfrm>
            <a:off x="710407" y="1893448"/>
            <a:ext cx="5683250" cy="8018779"/>
          </a:xfrm>
        </p:spPr>
        <p:txBody>
          <a:bodyPr>
            <a:noAutofit/>
          </a:bodyPr>
          <a:lstStyle/>
          <a:p>
            <a:r>
              <a:rPr lang="es-ES" sz="3000" b="1" dirty="0" smtClean="0">
                <a:solidFill>
                  <a:srgbClr val="FF0000"/>
                </a:solidFill>
              </a:rPr>
              <a:t>T7</a:t>
            </a:r>
            <a:r>
              <a:rPr lang="es-ES" sz="3000" b="1" dirty="0" smtClean="0"/>
              <a:t>  </a:t>
            </a:r>
            <a:r>
              <a:rPr lang="es-ES" sz="1700" b="1" dirty="0" smtClean="0"/>
              <a:t>10% de españoles. Resto principalmente por walones, italianos y alemanes, aparte de otras naciones menores. Era un verdadero ejército multinacional reclutado entre los súbditos de las posesiones del Rey de España. En combates estaba presente un cincuenta por ciento de españoles, ya que era lo que hoy llamamos la nación líder. </a:t>
            </a:r>
          </a:p>
          <a:p>
            <a:r>
              <a:rPr lang="es-ES" sz="1700" b="1" dirty="0" smtClean="0"/>
              <a:t>Gráfico Composición: </a:t>
            </a:r>
          </a:p>
          <a:p>
            <a:r>
              <a:rPr lang="es-ES" sz="1700" b="1" dirty="0" smtClean="0"/>
              <a:t>El promedio efectivos 65.000 hombres.</a:t>
            </a:r>
          </a:p>
          <a:p>
            <a:r>
              <a:rPr lang="es-ES" sz="1700" b="1" dirty="0" smtClean="0"/>
              <a:t>Menos durante Edicto Perpetuo1577 y Paz delos Doce Años, ausencia de españoles.</a:t>
            </a:r>
          </a:p>
          <a:p>
            <a:r>
              <a:rPr lang="es-ES" sz="1700" b="1" dirty="0" smtClean="0"/>
              <a:t>Más en preparación Armada Invencible, 1587-88 (nombre irónico puesto por los ingleses) y las hostilidades con Francia 1589-1598 y después de 1635.</a:t>
            </a:r>
          </a:p>
          <a:p>
            <a:r>
              <a:rPr lang="es-ES" sz="1700" b="1" dirty="0" smtClean="0"/>
              <a:t>Tropas españolas no superan los 10.000 hombres. Sólo en 1640, en plena Guerra de los Treinta Años.</a:t>
            </a:r>
          </a:p>
          <a:p>
            <a:r>
              <a:rPr lang="es-ES" sz="1700" b="1" dirty="0" smtClean="0"/>
              <a:t>Tropas españolas desaparecen. Tregua de los Doce Años (1609- 1621)</a:t>
            </a:r>
          </a:p>
          <a:p>
            <a:r>
              <a:rPr lang="es-ES" sz="1700" b="1" dirty="0" smtClean="0"/>
              <a:t>valonas y alemanas durante toda la guerra.</a:t>
            </a:r>
          </a:p>
          <a:p>
            <a:r>
              <a:rPr lang="es-ES" sz="1700" b="1" dirty="0" smtClean="0"/>
              <a:t>Los italianos a partir de 1582 y en número reducido.</a:t>
            </a:r>
          </a:p>
          <a:p>
            <a:r>
              <a:rPr lang="es-ES" sz="1700" b="1" dirty="0" smtClean="0"/>
              <a:t>Infantería británica, que incluye irlandeses.</a:t>
            </a:r>
          </a:p>
          <a:p>
            <a:pPr defTabSz="990752">
              <a:defRPr/>
            </a:pPr>
            <a:r>
              <a:rPr lang="es-ES" sz="1700" b="1" dirty="0" smtClean="0"/>
              <a:t>T6  Origen Ejército de Flandes. </a:t>
            </a:r>
            <a:r>
              <a:rPr lang="es-ES" sz="1700" dirty="0" smtClean="0"/>
              <a:t>El duque de Alba fue enviado a combatir la rebelión en Flandes en 1567. Hasta entonces, tropas valona y alemanas asentadas en Flandes. Alba redujo el número de estos regimientos y comenzó a operar, junto con cuatro Tercios que trajo de Italia. Procedió en 1572 para incrementar la fuerza del ejército hasta llegar a la cantidad de 67.000 tropas. Fuerza diseñada </a:t>
            </a:r>
            <a:r>
              <a:rPr lang="es-ES" sz="1700" b="1" dirty="0" smtClean="0"/>
              <a:t>sólo para la revuelta en Flandes,</a:t>
            </a:r>
            <a:r>
              <a:rPr lang="es-ES" sz="1700" dirty="0" smtClean="0"/>
              <a:t> después en todas partes</a:t>
            </a:r>
            <a:endParaRPr lang="es-ES" sz="1700" b="1" dirty="0" smtClean="0"/>
          </a:p>
          <a:p>
            <a:endParaRPr lang="es-ES" sz="1700" b="1" dirty="0" smtClean="0"/>
          </a:p>
        </p:txBody>
      </p:sp>
      <p:sp>
        <p:nvSpPr>
          <p:cNvPr id="4" name="3 Marcador de número de diapositiva"/>
          <p:cNvSpPr>
            <a:spLocks noGrp="1"/>
          </p:cNvSpPr>
          <p:nvPr>
            <p:ph type="sldNum" sz="quarter" idx="10"/>
          </p:nvPr>
        </p:nvSpPr>
        <p:spPr/>
        <p:txBody>
          <a:bodyPr/>
          <a:lstStyle/>
          <a:p>
            <a:pPr>
              <a:defRPr/>
            </a:pPr>
            <a:fld id="{6F92BA4C-47B9-4DAE-93F3-B4374BD6C852}" type="slidenum">
              <a:rPr lang="es-ES" smtClean="0"/>
              <a:pPr>
                <a:defRPr/>
              </a:pPr>
              <a:t>24</a:t>
            </a:fld>
            <a:endParaRPr lang="es-E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2416175" y="361950"/>
            <a:ext cx="2478088" cy="1858963"/>
          </a:xfrm>
        </p:spPr>
      </p:sp>
      <p:sp>
        <p:nvSpPr>
          <p:cNvPr id="3" name="2 Marcador de notas"/>
          <p:cNvSpPr>
            <a:spLocks noGrp="1"/>
          </p:cNvSpPr>
          <p:nvPr>
            <p:ph type="body" idx="1"/>
          </p:nvPr>
        </p:nvSpPr>
        <p:spPr>
          <a:xfrm>
            <a:off x="710407" y="2377027"/>
            <a:ext cx="5683250" cy="5883541"/>
          </a:xfrm>
        </p:spPr>
        <p:txBody>
          <a:bodyPr>
            <a:noAutofit/>
          </a:bodyPr>
          <a:lstStyle/>
          <a:p>
            <a:r>
              <a:rPr lang="es-ES" sz="1500" b="1" dirty="0" smtClean="0"/>
              <a:t>T20 </a:t>
            </a:r>
            <a:r>
              <a:rPr lang="es-ES" sz="1500" dirty="0" smtClean="0"/>
              <a:t> ¿cómo las tropas llegaron a Flandes?.</a:t>
            </a:r>
          </a:p>
          <a:p>
            <a:r>
              <a:rPr lang="es-ES" sz="1500" b="1" dirty="0" smtClean="0"/>
              <a:t>Preferido navegación desde el Norte de España , uso de Calais inglés</a:t>
            </a:r>
          </a:p>
          <a:p>
            <a:pPr lvl="1"/>
            <a:r>
              <a:rPr lang="es-ES" sz="1500" b="1" dirty="0" smtClean="0"/>
              <a:t>Pérdida de Calais 1558</a:t>
            </a:r>
          </a:p>
          <a:p>
            <a:pPr lvl="1"/>
            <a:r>
              <a:rPr lang="es-ES" sz="1500" b="1" dirty="0" smtClean="0"/>
              <a:t>Hugonotes franceses y mendigos del mar holandeses</a:t>
            </a:r>
          </a:p>
          <a:p>
            <a:r>
              <a:rPr lang="es-ES" sz="3000" b="1" dirty="0" smtClean="0">
                <a:solidFill>
                  <a:srgbClr val="FF0000"/>
                </a:solidFill>
                <a:effectLst>
                  <a:outerShdw blurRad="38100" dist="38100" dir="2700000" algn="tl">
                    <a:srgbClr val="000000">
                      <a:alpha val="43137"/>
                    </a:srgbClr>
                  </a:outerShdw>
                </a:effectLst>
              </a:rPr>
              <a:t>C</a:t>
            </a:r>
            <a:r>
              <a:rPr lang="es-ES" sz="2000" dirty="0" smtClean="0"/>
              <a:t>  N</a:t>
            </a:r>
            <a:r>
              <a:rPr lang="es-ES" sz="1500" b="1" dirty="0" smtClean="0"/>
              <a:t>ecesario</a:t>
            </a:r>
            <a:r>
              <a:rPr lang="es-ES" sz="1500" dirty="0" smtClean="0"/>
              <a:t> utilizar los puertos del Mediterráneo y su </a:t>
            </a:r>
            <a:r>
              <a:rPr lang="es-ES" sz="1500" b="1" dirty="0" smtClean="0"/>
              <a:t>continuación</a:t>
            </a:r>
            <a:r>
              <a:rPr lang="es-ES" sz="1500" dirty="0" smtClean="0"/>
              <a:t> a través de Europa siguiendo el llamado Camino Español. </a:t>
            </a:r>
          </a:p>
          <a:p>
            <a:r>
              <a:rPr lang="es-ES" sz="3000" b="1" dirty="0" smtClean="0">
                <a:solidFill>
                  <a:srgbClr val="FF0000"/>
                </a:solidFill>
              </a:rPr>
              <a:t>C</a:t>
            </a:r>
            <a:r>
              <a:rPr lang="es-ES" sz="1500" b="1" dirty="0" smtClean="0"/>
              <a:t> </a:t>
            </a:r>
            <a:r>
              <a:rPr lang="es-ES" sz="1500" dirty="0" smtClean="0"/>
              <a:t> Para el </a:t>
            </a:r>
            <a:r>
              <a:rPr lang="es-ES" sz="1500" b="1" dirty="0" smtClean="0"/>
              <a:t>resto de los contingentes</a:t>
            </a:r>
            <a:r>
              <a:rPr lang="es-ES" sz="1500" dirty="0" smtClean="0"/>
              <a:t>, como los alemanes y los británicos</a:t>
            </a:r>
          </a:p>
          <a:p>
            <a:r>
              <a:rPr lang="es-ES" sz="1500" dirty="0" smtClean="0"/>
              <a:t>En el año 1566 Felipe II fue informado de que la situación en los Países Bajos era tan grave que sólo admitía dos actitudes políticas: concesión o la represión. La decisión fue de enviar tropas españolas de Flandes bajo el gobierno duque de Alba.</a:t>
            </a:r>
          </a:p>
          <a:p>
            <a:r>
              <a:rPr lang="es-ES" sz="1500" dirty="0" smtClean="0"/>
              <a:t>El dilema presentado al Rey era elegir rutas seguras para el envío de tropas.. Esto, junto con el hecho de que la mayor parte del ejército estaba estacionado en Italia, llevó a ser tenido en cuenta las rutas terrestres.</a:t>
            </a:r>
            <a:endParaRPr lang="es-ES" sz="1500" dirty="0"/>
          </a:p>
        </p:txBody>
      </p:sp>
      <p:sp>
        <p:nvSpPr>
          <p:cNvPr id="4" name="3 Marcador de número de diapositiva"/>
          <p:cNvSpPr>
            <a:spLocks noGrp="1"/>
          </p:cNvSpPr>
          <p:nvPr>
            <p:ph type="sldNum" sz="quarter" idx="10"/>
          </p:nvPr>
        </p:nvSpPr>
        <p:spPr/>
        <p:txBody>
          <a:bodyPr/>
          <a:lstStyle/>
          <a:p>
            <a:pPr>
              <a:defRPr/>
            </a:pPr>
            <a:fld id="{6F92BA4C-47B9-4DAE-93F3-B4374BD6C852}" type="slidenum">
              <a:rPr lang="es-ES" smtClean="0"/>
              <a:pPr>
                <a:defRPr/>
              </a:pPr>
              <a:t>25</a:t>
            </a:fld>
            <a:endParaRPr lang="es-E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1874838" y="200025"/>
            <a:ext cx="2960687" cy="2222500"/>
          </a:xfrm>
        </p:spPr>
      </p:sp>
      <p:sp>
        <p:nvSpPr>
          <p:cNvPr id="3" name="2 Marcador de notas"/>
          <p:cNvSpPr>
            <a:spLocks noGrp="1"/>
          </p:cNvSpPr>
          <p:nvPr>
            <p:ph type="body" idx="1"/>
          </p:nvPr>
        </p:nvSpPr>
        <p:spPr>
          <a:xfrm>
            <a:off x="710406" y="2538220"/>
            <a:ext cx="6123657" cy="7414874"/>
          </a:xfrm>
        </p:spPr>
        <p:txBody>
          <a:bodyPr>
            <a:normAutofit fontScale="92500"/>
          </a:bodyPr>
          <a:lstStyle/>
          <a:p>
            <a:r>
              <a:rPr lang="es-ES" sz="1700" b="1" dirty="0" smtClean="0"/>
              <a:t>T21</a:t>
            </a:r>
            <a:r>
              <a:rPr lang="es-ES" sz="1500" b="1" dirty="0" smtClean="0"/>
              <a:t> </a:t>
            </a:r>
            <a:r>
              <a:rPr lang="es-ES" sz="1500" dirty="0" smtClean="0"/>
              <a:t> El Camino Español fue ideado por primera vez en 1563 por el cardenal Granvela C. Cuando Felipe II planeaba visitar los Países Bajos, el cardenal propone como ruta más cómoda y segura, a partir de España</a:t>
            </a:r>
          </a:p>
          <a:p>
            <a:r>
              <a:rPr lang="es-ES" sz="3000" b="1" dirty="0" smtClean="0">
                <a:solidFill>
                  <a:srgbClr val="FF0000"/>
                </a:solidFill>
              </a:rPr>
              <a:t>C</a:t>
            </a:r>
            <a:r>
              <a:rPr lang="es-ES" sz="1500" dirty="0" smtClean="0"/>
              <a:t> a través de Génova, que llevará a Lombardía. A partir de este punto la ruta pasaría por Saboya, Franco Condado y Lorena;</a:t>
            </a:r>
          </a:p>
          <a:p>
            <a:r>
              <a:rPr lang="es-ES" sz="3000" b="1" dirty="0" smtClean="0">
                <a:solidFill>
                  <a:srgbClr val="FF0000"/>
                </a:solidFill>
              </a:rPr>
              <a:t>C</a:t>
            </a:r>
            <a:r>
              <a:rPr lang="es-ES" sz="2600" dirty="0" smtClean="0"/>
              <a:t> </a:t>
            </a:r>
            <a:r>
              <a:rPr lang="es-ES" sz="1500" b="1" dirty="0" smtClean="0"/>
              <a:t>ventaja visible: se encontró casi en su totalidad por los propios territorios</a:t>
            </a:r>
          </a:p>
          <a:p>
            <a:pPr lvl="1"/>
            <a:r>
              <a:rPr lang="es-ES" sz="1500" dirty="0" smtClean="0"/>
              <a:t> </a:t>
            </a:r>
            <a:r>
              <a:rPr lang="es-ES" sz="1500" b="1" dirty="0" smtClean="0"/>
              <a:t>Duque de Milán</a:t>
            </a:r>
          </a:p>
          <a:p>
            <a:pPr lvl="1"/>
            <a:r>
              <a:rPr lang="es-ES" sz="1500" b="1" dirty="0" smtClean="0"/>
              <a:t>Duque de Borgoña</a:t>
            </a:r>
          </a:p>
          <a:p>
            <a:pPr lvl="1"/>
            <a:r>
              <a:rPr lang="es-ES" sz="1500" b="1" dirty="0" smtClean="0"/>
              <a:t>Soberano de Luxemburgo</a:t>
            </a:r>
          </a:p>
          <a:p>
            <a:r>
              <a:rPr lang="es-ES" sz="2000" b="1" dirty="0" smtClean="0">
                <a:solidFill>
                  <a:srgbClr val="FF0000"/>
                </a:solidFill>
              </a:rPr>
              <a:t>C</a:t>
            </a:r>
            <a:r>
              <a:rPr lang="es-ES" sz="1500" dirty="0" smtClean="0"/>
              <a:t> Resto de los territorios, España </a:t>
            </a:r>
            <a:r>
              <a:rPr lang="es-ES" sz="1500" b="1" dirty="0" smtClean="0"/>
              <a:t>alianzas</a:t>
            </a:r>
            <a:r>
              <a:rPr lang="es-ES" sz="1500" dirty="0" smtClean="0"/>
              <a:t>: desde 1528 España había estado siendo el pilar de los patricios que gobernaron en </a:t>
            </a:r>
            <a:r>
              <a:rPr lang="es-ES" sz="1500" b="1" dirty="0" smtClean="0"/>
              <a:t>Génova</a:t>
            </a:r>
            <a:r>
              <a:rPr lang="es-ES" sz="1500" dirty="0" smtClean="0"/>
              <a:t>.</a:t>
            </a:r>
          </a:p>
          <a:p>
            <a:r>
              <a:rPr lang="es-ES" sz="2200" b="1" dirty="0" smtClean="0">
                <a:solidFill>
                  <a:srgbClr val="FF0000"/>
                </a:solidFill>
              </a:rPr>
              <a:t>C</a:t>
            </a:r>
            <a:r>
              <a:rPr lang="es-ES" sz="2200" dirty="0" smtClean="0"/>
              <a:t> </a:t>
            </a:r>
            <a:r>
              <a:rPr lang="es-ES" sz="1500" dirty="0" smtClean="0"/>
              <a:t>El duque de </a:t>
            </a:r>
            <a:r>
              <a:rPr lang="es-ES" sz="1500" b="1" dirty="0" smtClean="0"/>
              <a:t>Saboya</a:t>
            </a:r>
            <a:r>
              <a:rPr lang="es-ES" sz="1500" dirty="0" smtClean="0"/>
              <a:t> era un ex aliado, se suscribió el Tratado Groenendal en 1559, con lo que se obtuvo el corredor entre Milán y el Franco Condado. Boda Micaela hija de Felipe II con Carlos Manuel.</a:t>
            </a:r>
          </a:p>
          <a:p>
            <a:r>
              <a:rPr lang="es-ES" sz="2100" b="1" dirty="0" smtClean="0">
                <a:solidFill>
                  <a:srgbClr val="FF0000"/>
                </a:solidFill>
              </a:rPr>
              <a:t>C</a:t>
            </a:r>
            <a:r>
              <a:rPr lang="es-ES" sz="2100" dirty="0" smtClean="0"/>
              <a:t> </a:t>
            </a:r>
            <a:r>
              <a:rPr lang="es-ES" sz="1500" dirty="0" smtClean="0"/>
              <a:t>Ducado de </a:t>
            </a:r>
            <a:r>
              <a:rPr lang="es-ES" sz="1500" b="1" dirty="0" smtClean="0"/>
              <a:t>Lorena</a:t>
            </a:r>
            <a:r>
              <a:rPr lang="es-ES" sz="1500" dirty="0" smtClean="0"/>
              <a:t> fue alcanzado por la neutralidad entre España y Francia las tropas de ambas potencias no más de dos noches. Ciudades Metz y </a:t>
            </a:r>
            <a:r>
              <a:rPr lang="es-ES" sz="1500" dirty="0" err="1" smtClean="0"/>
              <a:t>Besançón</a:t>
            </a:r>
            <a:endParaRPr lang="es-ES" sz="1500" dirty="0" smtClean="0"/>
          </a:p>
          <a:p>
            <a:r>
              <a:rPr lang="es-ES" sz="1500" dirty="0" smtClean="0"/>
              <a:t>Después </a:t>
            </a:r>
            <a:r>
              <a:rPr lang="es-ES" sz="1500" b="1" dirty="0" smtClean="0"/>
              <a:t>Luxemburgo</a:t>
            </a:r>
            <a:endParaRPr lang="es-ES" sz="1500" dirty="0" smtClean="0"/>
          </a:p>
          <a:p>
            <a:r>
              <a:rPr lang="es-ES" sz="1500" dirty="0" smtClean="0"/>
              <a:t>• Los Estados eran </a:t>
            </a:r>
            <a:r>
              <a:rPr lang="es-ES" sz="1500" b="1" dirty="0" smtClean="0"/>
              <a:t>independientes</a:t>
            </a:r>
            <a:r>
              <a:rPr lang="es-ES" sz="1500" dirty="0" smtClean="0"/>
              <a:t> en todos los aspectos y cada vez que las tropas tenían que cruzarlos, </a:t>
            </a:r>
            <a:r>
              <a:rPr lang="es-ES" sz="1500" b="1" dirty="0" smtClean="0"/>
              <a:t>propuestas</a:t>
            </a:r>
            <a:r>
              <a:rPr lang="es-ES" sz="1500" dirty="0" smtClean="0"/>
              <a:t> </a:t>
            </a:r>
            <a:r>
              <a:rPr lang="es-ES" sz="1500" b="1" dirty="0" smtClean="0"/>
              <a:t>diplomáticas</a:t>
            </a:r>
            <a:r>
              <a:rPr lang="es-ES" sz="1500" dirty="0" smtClean="0"/>
              <a:t>  respetuosas teniendo que realizarse con suficiente antelación.</a:t>
            </a:r>
          </a:p>
          <a:p>
            <a:r>
              <a:rPr lang="es-ES" sz="2000" b="1" dirty="0" smtClean="0"/>
              <a:t>Itinerarios diferentes</a:t>
            </a:r>
            <a:r>
              <a:rPr lang="es-ES" sz="1500" dirty="0" smtClean="0"/>
              <a:t>.</a:t>
            </a:r>
          </a:p>
          <a:p>
            <a:r>
              <a:rPr lang="es-ES" sz="2000" b="1" dirty="0" smtClean="0"/>
              <a:t>C</a:t>
            </a:r>
            <a:r>
              <a:rPr lang="es-ES" sz="1500" b="1" dirty="0" smtClean="0"/>
              <a:t> </a:t>
            </a:r>
            <a:r>
              <a:rPr lang="es-ES" sz="1500" dirty="0" smtClean="0"/>
              <a:t> El uso de este corredor Oeste por el Ejército de Flandes estuvo vigente hasta 1622, cuando el duque de Saboya, viudo ya de Micaela firmó un tratado con Francia, que prohíbe el tránsito de tropas españolas a través de su territorio</a:t>
            </a:r>
            <a:endParaRPr lang="es-ES" sz="1500" dirty="0"/>
          </a:p>
        </p:txBody>
      </p:sp>
      <p:sp>
        <p:nvSpPr>
          <p:cNvPr id="4" name="3 Marcador de número de diapositiva"/>
          <p:cNvSpPr>
            <a:spLocks noGrp="1"/>
          </p:cNvSpPr>
          <p:nvPr>
            <p:ph type="sldNum" sz="quarter" idx="10"/>
          </p:nvPr>
        </p:nvSpPr>
        <p:spPr/>
        <p:txBody>
          <a:bodyPr/>
          <a:lstStyle/>
          <a:p>
            <a:pPr>
              <a:defRPr/>
            </a:pPr>
            <a:fld id="{6F92BA4C-47B9-4DAE-93F3-B4374BD6C852}" type="slidenum">
              <a:rPr lang="es-ES" smtClean="0"/>
              <a:pPr>
                <a:defRPr/>
              </a:pPr>
              <a:t>26</a:t>
            </a:fld>
            <a:endParaRPr lang="es-E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1792288" y="280988"/>
            <a:ext cx="3201987" cy="2403475"/>
          </a:xfrm>
        </p:spPr>
      </p:sp>
      <p:sp>
        <p:nvSpPr>
          <p:cNvPr id="3" name="2 Marcador de notas"/>
          <p:cNvSpPr>
            <a:spLocks noGrp="1"/>
          </p:cNvSpPr>
          <p:nvPr>
            <p:ph type="body" idx="1"/>
          </p:nvPr>
        </p:nvSpPr>
        <p:spPr>
          <a:xfrm>
            <a:off x="710407" y="2860606"/>
            <a:ext cx="5683250" cy="4605576"/>
          </a:xfrm>
        </p:spPr>
        <p:txBody>
          <a:bodyPr>
            <a:normAutofit/>
          </a:bodyPr>
          <a:lstStyle/>
          <a:p>
            <a:r>
              <a:rPr lang="es-ES" sz="1700" b="1" dirty="0" smtClean="0"/>
              <a:t>T22</a:t>
            </a:r>
            <a:r>
              <a:rPr lang="es-ES" sz="1700" dirty="0" smtClean="0"/>
              <a:t> España tuvo que encontrar otro corredor militar de Milán, y lo encontró a través de los valles de la </a:t>
            </a:r>
            <a:r>
              <a:rPr lang="es-ES" sz="1700" b="1" dirty="0" err="1" smtClean="0"/>
              <a:t>Engadina</a:t>
            </a:r>
            <a:r>
              <a:rPr lang="es-ES" sz="1700" dirty="0" smtClean="0"/>
              <a:t> y la </a:t>
            </a:r>
            <a:r>
              <a:rPr lang="es-ES" sz="1700" b="1" dirty="0" err="1" smtClean="0"/>
              <a:t>Valtellina</a:t>
            </a:r>
            <a:r>
              <a:rPr lang="es-ES" sz="1700" dirty="0" smtClean="0"/>
              <a:t>, cruzando el </a:t>
            </a:r>
            <a:r>
              <a:rPr lang="es-ES" sz="1700" b="1" dirty="0" smtClean="0"/>
              <a:t>lago de Como</a:t>
            </a:r>
            <a:r>
              <a:rPr lang="es-ES" sz="1700" dirty="0" smtClean="0"/>
              <a:t>, cerca de la fortaleza de Fuentes, a continuación, a través de los </a:t>
            </a:r>
            <a:r>
              <a:rPr lang="es-ES" sz="1700" dirty="0" err="1" smtClean="0"/>
              <a:t>Dolomitas</a:t>
            </a:r>
            <a:r>
              <a:rPr lang="es-ES" sz="1700" dirty="0" smtClean="0"/>
              <a:t> y el paso de </a:t>
            </a:r>
            <a:r>
              <a:rPr lang="es-ES" sz="1700" b="1" dirty="0" err="1" smtClean="0"/>
              <a:t>Stelvio</a:t>
            </a:r>
            <a:r>
              <a:rPr lang="es-ES" sz="1700" dirty="0" smtClean="0"/>
              <a:t> para alcanzar el Tirol austriaco. Luego, cruzando el Rin en el puente de </a:t>
            </a:r>
            <a:r>
              <a:rPr lang="es-ES" sz="1700" dirty="0" err="1" smtClean="0"/>
              <a:t>Breisach</a:t>
            </a:r>
            <a:r>
              <a:rPr lang="es-ES" sz="1700" dirty="0" smtClean="0"/>
              <a:t> en Alsacia, Lorena se alcanzó y finalmente Flandes. </a:t>
            </a:r>
            <a:r>
              <a:rPr lang="es-ES" sz="1700" b="1" dirty="0" smtClean="0"/>
              <a:t>LO SEÑALO</a:t>
            </a:r>
          </a:p>
          <a:p>
            <a:r>
              <a:rPr lang="es-ES" sz="1700" b="1" dirty="0" smtClean="0"/>
              <a:t>CONDE DE FUENTES, GOBERNADOR DE FLANDES Y DE MILAN</a:t>
            </a:r>
            <a:endParaRPr lang="es-ES" sz="1700" dirty="0"/>
          </a:p>
        </p:txBody>
      </p:sp>
      <p:sp>
        <p:nvSpPr>
          <p:cNvPr id="4" name="3 Marcador de número de diapositiva"/>
          <p:cNvSpPr>
            <a:spLocks noGrp="1"/>
          </p:cNvSpPr>
          <p:nvPr>
            <p:ph type="sldNum" sz="quarter" idx="10"/>
          </p:nvPr>
        </p:nvSpPr>
        <p:spPr/>
        <p:txBody>
          <a:bodyPr/>
          <a:lstStyle/>
          <a:p>
            <a:pPr>
              <a:defRPr/>
            </a:pPr>
            <a:fld id="{6F92BA4C-47B9-4DAE-93F3-B4374BD6C852}" type="slidenum">
              <a:rPr lang="es-ES" smtClean="0"/>
              <a:pPr>
                <a:defRPr/>
              </a:pPr>
              <a:t>27</a:t>
            </a:fld>
            <a:endParaRPr lang="es-E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1544638" y="361950"/>
            <a:ext cx="3848100" cy="2886075"/>
          </a:xfrm>
        </p:spPr>
      </p:sp>
      <p:sp>
        <p:nvSpPr>
          <p:cNvPr id="3" name="2 Marcador de notas"/>
          <p:cNvSpPr>
            <a:spLocks noGrp="1"/>
          </p:cNvSpPr>
          <p:nvPr>
            <p:ph type="body" idx="1"/>
          </p:nvPr>
        </p:nvSpPr>
        <p:spPr>
          <a:xfrm>
            <a:off x="710407" y="3344184"/>
            <a:ext cx="5683250" cy="5964138"/>
          </a:xfrm>
        </p:spPr>
        <p:txBody>
          <a:bodyPr>
            <a:normAutofit/>
          </a:bodyPr>
          <a:lstStyle/>
          <a:p>
            <a:r>
              <a:rPr lang="es-ES" sz="2000" b="1" dirty="0" smtClean="0"/>
              <a:t>T23</a:t>
            </a:r>
            <a:r>
              <a:rPr lang="es-ES" sz="2000" dirty="0" smtClean="0"/>
              <a:t> También había otra ruta Camino español, mucho menos recorrido que los dos anteriores, que, a través de los cantones católicos de Suiza, llegó al </a:t>
            </a:r>
            <a:r>
              <a:rPr lang="es-ES" sz="2000" dirty="0" err="1" smtClean="0"/>
              <a:t>Milan</a:t>
            </a:r>
            <a:r>
              <a:rPr lang="es-ES" sz="2000" dirty="0" smtClean="0"/>
              <a:t> en el sur de Baviera y luego continuó a través de los pasos del </a:t>
            </a:r>
            <a:r>
              <a:rPr lang="es-ES" sz="2000" dirty="0" err="1" smtClean="0"/>
              <a:t>Simplon</a:t>
            </a:r>
            <a:r>
              <a:rPr lang="es-ES" sz="2000" dirty="0" smtClean="0"/>
              <a:t> y San Gotardo en los Alpes y Schwyz y Zug al ya mencionado puente </a:t>
            </a:r>
            <a:r>
              <a:rPr lang="es-ES" sz="2000" dirty="0" err="1" smtClean="0"/>
              <a:t>Breisach</a:t>
            </a:r>
            <a:r>
              <a:rPr lang="es-ES" sz="2000" dirty="0" smtClean="0"/>
              <a:t>.</a:t>
            </a:r>
          </a:p>
          <a:p>
            <a:r>
              <a:rPr lang="es-ES" sz="2000" dirty="0" smtClean="0"/>
              <a:t> </a:t>
            </a:r>
            <a:r>
              <a:rPr lang="es-ES" sz="2000" b="1" dirty="0" smtClean="0"/>
              <a:t>LO SEÑALO</a:t>
            </a:r>
            <a:endParaRPr lang="es-ES" sz="2000" dirty="0" smtClean="0"/>
          </a:p>
          <a:p>
            <a:endParaRPr lang="es-ES" dirty="0"/>
          </a:p>
        </p:txBody>
      </p:sp>
      <p:sp>
        <p:nvSpPr>
          <p:cNvPr id="4" name="3 Marcador de número de diapositiva"/>
          <p:cNvSpPr>
            <a:spLocks noGrp="1"/>
          </p:cNvSpPr>
          <p:nvPr>
            <p:ph type="sldNum" sz="quarter" idx="10"/>
          </p:nvPr>
        </p:nvSpPr>
        <p:spPr/>
        <p:txBody>
          <a:bodyPr/>
          <a:lstStyle/>
          <a:p>
            <a:pPr>
              <a:defRPr/>
            </a:pPr>
            <a:fld id="{6F92BA4C-47B9-4DAE-93F3-B4374BD6C852}" type="slidenum">
              <a:rPr lang="es-ES" smtClean="0"/>
              <a:pPr>
                <a:defRPr/>
              </a:pPr>
              <a:t>28</a:t>
            </a:fld>
            <a:endParaRPr lang="es-E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1389063" y="280988"/>
            <a:ext cx="4008437" cy="3008312"/>
          </a:xfrm>
        </p:spPr>
      </p:sp>
      <p:sp>
        <p:nvSpPr>
          <p:cNvPr id="3" name="2 Marcador de notas"/>
          <p:cNvSpPr>
            <a:spLocks noGrp="1"/>
          </p:cNvSpPr>
          <p:nvPr>
            <p:ph type="body" idx="1"/>
          </p:nvPr>
        </p:nvSpPr>
        <p:spPr>
          <a:xfrm>
            <a:off x="710407" y="3424781"/>
            <a:ext cx="5683250" cy="4605576"/>
          </a:xfrm>
        </p:spPr>
        <p:txBody>
          <a:bodyPr>
            <a:normAutofit/>
          </a:bodyPr>
          <a:lstStyle/>
          <a:p>
            <a:r>
              <a:rPr lang="es-ES" sz="1700" b="1" dirty="0" smtClean="0"/>
              <a:t>T24 </a:t>
            </a:r>
            <a:r>
              <a:rPr lang="es-ES" sz="1700" dirty="0" smtClean="0"/>
              <a:t> La ruta de los </a:t>
            </a:r>
            <a:r>
              <a:rPr lang="es-ES" sz="1700" dirty="0" err="1" smtClean="0"/>
              <a:t>Dolomitas</a:t>
            </a:r>
            <a:r>
              <a:rPr lang="es-ES" sz="1700" dirty="0" smtClean="0"/>
              <a:t> también se cortó cuando los franceses invadieron la </a:t>
            </a:r>
            <a:r>
              <a:rPr lang="es-ES" sz="1700" dirty="0" err="1" smtClean="0"/>
              <a:t>Valtellina</a:t>
            </a:r>
            <a:r>
              <a:rPr lang="es-ES" sz="1700" dirty="0" smtClean="0"/>
              <a:t> y Alsacia, pero el golpe final fue la ocupación de Lorena por </a:t>
            </a:r>
            <a:r>
              <a:rPr lang="es-ES" sz="1700" b="1" dirty="0" smtClean="0"/>
              <a:t>Luis XIII en 1633</a:t>
            </a:r>
            <a:r>
              <a:rPr lang="es-ES" sz="1700" dirty="0" smtClean="0"/>
              <a:t>. Lorena era la encrucijada donde todas las rutas del Camino Español convergieron antes de pisar Flandes. Cuando pierde, se hizo imposible el traslado de tropas desde el norte de Italia, y el camino español dejó de existir</a:t>
            </a:r>
            <a:endParaRPr lang="es-ES" sz="1700" dirty="0"/>
          </a:p>
        </p:txBody>
      </p:sp>
      <p:sp>
        <p:nvSpPr>
          <p:cNvPr id="4" name="3 Marcador de número de diapositiva"/>
          <p:cNvSpPr>
            <a:spLocks noGrp="1"/>
          </p:cNvSpPr>
          <p:nvPr>
            <p:ph type="sldNum" sz="quarter" idx="10"/>
          </p:nvPr>
        </p:nvSpPr>
        <p:spPr/>
        <p:txBody>
          <a:bodyPr/>
          <a:lstStyle/>
          <a:p>
            <a:pPr>
              <a:defRPr/>
            </a:pPr>
            <a:fld id="{6F92BA4C-47B9-4DAE-93F3-B4374BD6C852}" type="slidenum">
              <a:rPr lang="es-ES" smtClean="0"/>
              <a:pPr>
                <a:defRPr/>
              </a:pPr>
              <a:t>29</a:t>
            </a:fld>
            <a:endParaRPr lang="es-E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2582863" y="280988"/>
            <a:ext cx="1993900" cy="1495425"/>
          </a:xfrm>
        </p:spPr>
      </p:sp>
      <p:sp>
        <p:nvSpPr>
          <p:cNvPr id="4" name="3 Marcador de número de diapositiva"/>
          <p:cNvSpPr>
            <a:spLocks noGrp="1"/>
          </p:cNvSpPr>
          <p:nvPr>
            <p:ph type="sldNum" sz="quarter" idx="10"/>
          </p:nvPr>
        </p:nvSpPr>
        <p:spPr/>
        <p:txBody>
          <a:bodyPr/>
          <a:lstStyle/>
          <a:p>
            <a:pPr>
              <a:defRPr/>
            </a:pPr>
            <a:fld id="{6F92BA4C-47B9-4DAE-93F3-B4374BD6C852}" type="slidenum">
              <a:rPr lang="es-ES" smtClean="0"/>
              <a:pPr>
                <a:defRPr/>
              </a:pPr>
              <a:t>3</a:t>
            </a:fld>
            <a:endParaRPr lang="es-ES"/>
          </a:p>
        </p:txBody>
      </p:sp>
      <p:sp>
        <p:nvSpPr>
          <p:cNvPr id="5" name="4 Marcador de notas"/>
          <p:cNvSpPr>
            <a:spLocks noGrp="1"/>
          </p:cNvSpPr>
          <p:nvPr>
            <p:ph type="body" sz="quarter" idx="11"/>
          </p:nvPr>
        </p:nvSpPr>
        <p:spPr>
          <a:xfrm>
            <a:off x="866733" y="1974045"/>
            <a:ext cx="5683250" cy="4605576"/>
          </a:xfrm>
        </p:spPr>
        <p:txBody>
          <a:bodyPr>
            <a:normAutofit/>
          </a:bodyPr>
          <a:lstStyle/>
          <a:p>
            <a:r>
              <a:rPr lang="es-ES" sz="1700" b="1" dirty="0" smtClean="0"/>
              <a:t>Maestre de Campo Francisco de Bobadilla</a:t>
            </a:r>
          </a:p>
          <a:p>
            <a:endParaRPr lang="es-ES" sz="1700" b="1" dirty="0" smtClean="0"/>
          </a:p>
          <a:p>
            <a:r>
              <a:rPr lang="es-ES" sz="1700" b="1" dirty="0" smtClean="0"/>
              <a:t>Regimiento Zamora</a:t>
            </a:r>
          </a:p>
          <a:p>
            <a:endParaRPr lang="es-ES" sz="1700" b="1" dirty="0" smtClean="0"/>
          </a:p>
          <a:p>
            <a:r>
              <a:rPr lang="es-ES" sz="1700" b="1" dirty="0" smtClean="0"/>
              <a:t>Regimiento Isabel la Católica en Pontevedra</a:t>
            </a:r>
            <a:endParaRPr lang="es-ES" sz="1700" b="1"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1776413" y="361950"/>
            <a:ext cx="3606800" cy="2705100"/>
          </a:xfrm>
        </p:spPr>
      </p:sp>
      <p:sp>
        <p:nvSpPr>
          <p:cNvPr id="3" name="2 Marcador de notas"/>
          <p:cNvSpPr>
            <a:spLocks noGrp="1"/>
          </p:cNvSpPr>
          <p:nvPr>
            <p:ph type="body" idx="1"/>
          </p:nvPr>
        </p:nvSpPr>
        <p:spPr>
          <a:xfrm>
            <a:off x="710407" y="3182991"/>
            <a:ext cx="5683250" cy="4605576"/>
          </a:xfrm>
        </p:spPr>
        <p:txBody>
          <a:bodyPr>
            <a:normAutofit/>
          </a:bodyPr>
          <a:lstStyle/>
          <a:p>
            <a:r>
              <a:rPr lang="es-ES" sz="1700" b="1" dirty="0" smtClean="0"/>
              <a:t>T26</a:t>
            </a:r>
            <a:r>
              <a:rPr lang="es-ES" sz="1700" dirty="0" smtClean="0"/>
              <a:t> Obstinadamente, España volvió a intentar seguir "llevando sus picas a Flandes" por vía marítima desde los puertos de Galicia y Cantabria, pero la flota del Almirante Oquendo español fue derrotado por el almirante </a:t>
            </a:r>
            <a:r>
              <a:rPr lang="es-ES" sz="1700" dirty="0" err="1" smtClean="0"/>
              <a:t>Tromp</a:t>
            </a:r>
            <a:r>
              <a:rPr lang="es-ES" sz="1700" dirty="0" smtClean="0"/>
              <a:t> en 1639 en la batalla de las Dunas. A partir de ese momento, el movimiento de las tropas de Flandes fue muy reducido. Las operaciones militares tuvieron que ser llevadas a cabo por las tropas ya estacionadas en Flandes. Me gustaría decir que la derrota de las Dunas es estratégicamente más importante que la batalla de Rocroi, aunque Rocroi es ampliamente considerado como el principio del fin</a:t>
            </a:r>
            <a:endParaRPr lang="es-ES" sz="1700" dirty="0"/>
          </a:p>
        </p:txBody>
      </p:sp>
      <p:sp>
        <p:nvSpPr>
          <p:cNvPr id="4" name="3 Marcador de número de diapositiva"/>
          <p:cNvSpPr>
            <a:spLocks noGrp="1"/>
          </p:cNvSpPr>
          <p:nvPr>
            <p:ph type="sldNum" sz="quarter" idx="10"/>
          </p:nvPr>
        </p:nvSpPr>
        <p:spPr/>
        <p:txBody>
          <a:bodyPr/>
          <a:lstStyle/>
          <a:p>
            <a:pPr>
              <a:defRPr/>
            </a:pPr>
            <a:fld id="{6F92BA4C-47B9-4DAE-93F3-B4374BD6C852}" type="slidenum">
              <a:rPr lang="es-ES" smtClean="0"/>
              <a:pPr>
                <a:defRPr/>
              </a:pPr>
              <a:t>30</a:t>
            </a:fld>
            <a:endParaRPr lang="es-E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1622425" y="280988"/>
            <a:ext cx="3765550" cy="2825750"/>
          </a:xfrm>
        </p:spPr>
      </p:sp>
      <p:sp>
        <p:nvSpPr>
          <p:cNvPr id="3" name="2 Marcador de notas"/>
          <p:cNvSpPr>
            <a:spLocks noGrp="1"/>
          </p:cNvSpPr>
          <p:nvPr>
            <p:ph type="body" idx="1"/>
          </p:nvPr>
        </p:nvSpPr>
        <p:spPr>
          <a:xfrm>
            <a:off x="710407" y="3182992"/>
            <a:ext cx="5683250" cy="6528313"/>
          </a:xfrm>
        </p:spPr>
        <p:txBody>
          <a:bodyPr>
            <a:normAutofit/>
          </a:bodyPr>
          <a:lstStyle/>
          <a:p>
            <a:r>
              <a:rPr lang="es-ES" sz="1700" b="1" dirty="0" smtClean="0"/>
              <a:t>T29 </a:t>
            </a:r>
            <a:r>
              <a:rPr lang="es-ES" sz="1700" dirty="0" smtClean="0"/>
              <a:t>El Sistema era relativamente simple. </a:t>
            </a:r>
            <a:r>
              <a:rPr lang="es-ES" sz="2200" b="1" dirty="0" smtClean="0"/>
              <a:t>C</a:t>
            </a:r>
            <a:r>
              <a:rPr lang="es-ES" sz="1700" dirty="0" smtClean="0"/>
              <a:t> Cada expedición usando el camino español era precedida por un comisionado especial que se reunía con las autoridades locales. Ambos determinan los mejores lugares para estacionar, la cantidad de alimentos y de otros medios, y el precio. Esta determinación se aplica a Lombardía, Franco-Condado y Lorena. Normalmente, en Saboya había casi permanentemente establecidos lugares de abastecimiento fijos ya que esta región era una manera normal para cruzar el ejército francés en relación con Venecia.</a:t>
            </a:r>
          </a:p>
          <a:p>
            <a:r>
              <a:rPr lang="es-ES" sz="2200" b="1" dirty="0" smtClean="0"/>
              <a:t>C</a:t>
            </a:r>
            <a:r>
              <a:rPr lang="es-ES" sz="1700" b="1" dirty="0" smtClean="0"/>
              <a:t> </a:t>
            </a:r>
            <a:r>
              <a:rPr lang="es-ES" sz="1700" dirty="0" smtClean="0"/>
              <a:t> Cada gobierno local pedía ofertas de adquisición. Los contratistas cuya oferta era aceptada firmaba una capitulación que fijaba la cantidad de alimentos que debían proporcionarse y los precios que podría exigir para ellos. Normalmente el gobierno español pagó algún dinero por adelantado para la compra de suministros para almacenar.</a:t>
            </a:r>
          </a:p>
          <a:p>
            <a:r>
              <a:rPr lang="es-ES" sz="2200" b="1" dirty="0" smtClean="0"/>
              <a:t>C</a:t>
            </a:r>
            <a:r>
              <a:rPr lang="es-ES" sz="1700" b="1" dirty="0" smtClean="0"/>
              <a:t> </a:t>
            </a:r>
            <a:r>
              <a:rPr lang="es-ES" sz="1700" dirty="0" smtClean="0"/>
              <a:t> Cuando las tropas llegaban, un oficial por cada Compañía aparecía para recoger todas las raciones correspondientes a sus hombres y posteriormente firmaba un recibo al comisionado. El sistema terminaba cuando la oficina del comisionado calcula el costo de los alimentos suministrados y se deducían a cada soldado y oficial de su soldado.</a:t>
            </a:r>
          </a:p>
          <a:p>
            <a:endParaRPr lang="es-ES" dirty="0"/>
          </a:p>
        </p:txBody>
      </p:sp>
      <p:sp>
        <p:nvSpPr>
          <p:cNvPr id="4" name="3 Marcador de número de diapositiva"/>
          <p:cNvSpPr>
            <a:spLocks noGrp="1"/>
          </p:cNvSpPr>
          <p:nvPr>
            <p:ph type="sldNum" sz="quarter" idx="10"/>
          </p:nvPr>
        </p:nvSpPr>
        <p:spPr/>
        <p:txBody>
          <a:bodyPr/>
          <a:lstStyle/>
          <a:p>
            <a:pPr>
              <a:defRPr/>
            </a:pPr>
            <a:fld id="{6F92BA4C-47B9-4DAE-93F3-B4374BD6C852}" type="slidenum">
              <a:rPr lang="es-ES" smtClean="0"/>
              <a:pPr>
                <a:defRPr/>
              </a:pPr>
              <a:t>31</a:t>
            </a:fld>
            <a:endParaRPr lang="es-E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1558925" y="280988"/>
            <a:ext cx="3444875" cy="2584450"/>
          </a:xfrm>
        </p:spPr>
      </p:sp>
      <p:sp>
        <p:nvSpPr>
          <p:cNvPr id="3" name="2 Marcador de notas"/>
          <p:cNvSpPr>
            <a:spLocks noGrp="1"/>
          </p:cNvSpPr>
          <p:nvPr>
            <p:ph type="body" idx="1"/>
          </p:nvPr>
        </p:nvSpPr>
        <p:spPr>
          <a:xfrm>
            <a:off x="710407" y="2860606"/>
            <a:ext cx="5683250" cy="6770102"/>
          </a:xfrm>
        </p:spPr>
        <p:txBody>
          <a:bodyPr>
            <a:normAutofit/>
          </a:bodyPr>
          <a:lstStyle/>
          <a:p>
            <a:r>
              <a:rPr lang="es-ES" sz="1700" b="1" dirty="0" smtClean="0"/>
              <a:t>T30</a:t>
            </a:r>
            <a:r>
              <a:rPr lang="es-ES" sz="1700" dirty="0" smtClean="0"/>
              <a:t> El sistema era beneficioso para todos: el gobierno garantizaba el mantenimiento de las tropas, los soldados recibieron sus raciones sin demora y los contratistas pagaban con prontitud a los agricultores que entregaban alimentos. Esto evitó la destrucción y la devastación, por lo general asociados con el paso de un ejército. Por supuesto esta es la descripción del sistema donde todo el mundo tenía que llevar a cabo su trabajo. Podemos imaginar los problemas en todas partes.</a:t>
            </a:r>
          </a:p>
          <a:p>
            <a:endParaRPr lang="es-ES" sz="1700" dirty="0" smtClean="0"/>
          </a:p>
          <a:p>
            <a:r>
              <a:rPr lang="es-ES" sz="1700" dirty="0" smtClean="0"/>
              <a:t>La preparación anticipada de carreteras, suministros y transporte lógicamente aumenta la velocidad en las tropas de pasar al frente. Esto requiere que el pre-posicionamiento de los ingenieros militares para preparar el terreno en los puntos de cruce difíciles. Además, el uso de la cartografía era muy necesario, complementado con guías locales.</a:t>
            </a:r>
          </a:p>
          <a:p>
            <a:endParaRPr lang="es-ES" dirty="0"/>
          </a:p>
        </p:txBody>
      </p:sp>
      <p:sp>
        <p:nvSpPr>
          <p:cNvPr id="4" name="3 Marcador de número de diapositiva"/>
          <p:cNvSpPr>
            <a:spLocks noGrp="1"/>
          </p:cNvSpPr>
          <p:nvPr>
            <p:ph type="sldNum" sz="quarter" idx="10"/>
          </p:nvPr>
        </p:nvSpPr>
        <p:spPr/>
        <p:txBody>
          <a:bodyPr/>
          <a:lstStyle/>
          <a:p>
            <a:pPr>
              <a:defRPr/>
            </a:pPr>
            <a:fld id="{6F92BA4C-47B9-4DAE-93F3-B4374BD6C852}" type="slidenum">
              <a:rPr lang="es-ES" smtClean="0"/>
              <a:pPr>
                <a:defRPr/>
              </a:pPr>
              <a:t>32</a:t>
            </a:fld>
            <a:endParaRPr lang="es-E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1697038" y="442913"/>
            <a:ext cx="3765550" cy="2825750"/>
          </a:xfrm>
        </p:spPr>
      </p:sp>
      <p:sp>
        <p:nvSpPr>
          <p:cNvPr id="3" name="2 Marcador de notas"/>
          <p:cNvSpPr>
            <a:spLocks noGrp="1"/>
          </p:cNvSpPr>
          <p:nvPr>
            <p:ph type="body" idx="1"/>
          </p:nvPr>
        </p:nvSpPr>
        <p:spPr>
          <a:xfrm>
            <a:off x="710407" y="3344184"/>
            <a:ext cx="5683250" cy="6125331"/>
          </a:xfrm>
        </p:spPr>
        <p:txBody>
          <a:bodyPr>
            <a:normAutofit/>
          </a:bodyPr>
          <a:lstStyle/>
          <a:p>
            <a:r>
              <a:rPr lang="es-ES" sz="1700" b="1" dirty="0" smtClean="0"/>
              <a:t>T31</a:t>
            </a:r>
            <a:r>
              <a:rPr lang="es-ES" sz="1700" dirty="0" smtClean="0"/>
              <a:t>  Si todo estaba en orden, un contingente podría hacer el viaje de Milán a Namur (unos 1.100 </a:t>
            </a:r>
            <a:r>
              <a:rPr lang="es-ES" sz="1700" dirty="0" err="1" smtClean="0"/>
              <a:t>kms</a:t>
            </a:r>
            <a:r>
              <a:rPr lang="es-ES" sz="1700" dirty="0" smtClean="0"/>
              <a:t>) en seis semanas.</a:t>
            </a:r>
          </a:p>
          <a:p>
            <a:r>
              <a:rPr lang="es-ES" sz="1700" dirty="0" smtClean="0"/>
              <a:t> </a:t>
            </a:r>
            <a:r>
              <a:rPr lang="es-ES" sz="2200" b="1" dirty="0" smtClean="0"/>
              <a:t>C</a:t>
            </a:r>
            <a:r>
              <a:rPr lang="es-ES" sz="1700" b="1" dirty="0" smtClean="0"/>
              <a:t> </a:t>
            </a:r>
            <a:r>
              <a:rPr lang="es-ES" sz="1700" dirty="0" smtClean="0"/>
              <a:t> En febrero de 1578, cruzando los Alpes en invierno, una expedición realizada por Lope de Figueroa tomó sólo 32 días. Esta expedición se debió de la convocatoria de las tropas que Juan de Austria hizo, aislado en Namur. La duración media del movimiento era de 48 días.</a:t>
            </a:r>
          </a:p>
          <a:p>
            <a:endParaRPr lang="es-ES" dirty="0"/>
          </a:p>
        </p:txBody>
      </p:sp>
      <p:sp>
        <p:nvSpPr>
          <p:cNvPr id="4" name="3 Marcador de número de diapositiva"/>
          <p:cNvSpPr>
            <a:spLocks noGrp="1"/>
          </p:cNvSpPr>
          <p:nvPr>
            <p:ph type="sldNum" sz="quarter" idx="10"/>
          </p:nvPr>
        </p:nvSpPr>
        <p:spPr/>
        <p:txBody>
          <a:bodyPr/>
          <a:lstStyle/>
          <a:p>
            <a:pPr>
              <a:defRPr/>
            </a:pPr>
            <a:fld id="{6F92BA4C-47B9-4DAE-93F3-B4374BD6C852}" type="slidenum">
              <a:rPr lang="es-ES" smtClean="0"/>
              <a:pPr>
                <a:defRPr/>
              </a:pPr>
              <a:t>33</a:t>
            </a:fld>
            <a:endParaRPr lang="es-E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2039938" y="2216150"/>
            <a:ext cx="2578100" cy="1935163"/>
          </a:xfrm>
        </p:spPr>
      </p:sp>
      <p:sp>
        <p:nvSpPr>
          <p:cNvPr id="4" name="3 Marcador de número de diapositiva"/>
          <p:cNvSpPr>
            <a:spLocks noGrp="1"/>
          </p:cNvSpPr>
          <p:nvPr>
            <p:ph type="sldNum" sz="quarter" idx="10"/>
          </p:nvPr>
        </p:nvSpPr>
        <p:spPr/>
        <p:txBody>
          <a:bodyPr/>
          <a:lstStyle/>
          <a:p>
            <a:pPr>
              <a:defRPr/>
            </a:pPr>
            <a:fld id="{6F92BA4C-47B9-4DAE-93F3-B4374BD6C852}" type="slidenum">
              <a:rPr lang="es-ES" smtClean="0"/>
              <a:pPr>
                <a:defRPr/>
              </a:pPr>
              <a:t>35</a:t>
            </a:fld>
            <a:endParaRPr lang="es-ES"/>
          </a:p>
        </p:txBody>
      </p:sp>
      <p:sp>
        <p:nvSpPr>
          <p:cNvPr id="5" name="4 Marcador de notas"/>
          <p:cNvSpPr>
            <a:spLocks noGrp="1"/>
          </p:cNvSpPr>
          <p:nvPr>
            <p:ph type="body" sz="quarter" idx="11"/>
          </p:nvPr>
        </p:nvSpPr>
        <p:spPr/>
        <p:txBody>
          <a:bodyPr>
            <a:normAutofit/>
          </a:bodyPr>
          <a:lstStyle/>
          <a:p>
            <a:endParaRPr lang="es-E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2416175" y="2619375"/>
            <a:ext cx="2471738" cy="1854200"/>
          </a:xfrm>
        </p:spPr>
      </p:sp>
      <p:sp>
        <p:nvSpPr>
          <p:cNvPr id="4" name="3 Marcador de número de diapositiva"/>
          <p:cNvSpPr>
            <a:spLocks noGrp="1"/>
          </p:cNvSpPr>
          <p:nvPr>
            <p:ph type="sldNum" sz="quarter" idx="10"/>
          </p:nvPr>
        </p:nvSpPr>
        <p:spPr/>
        <p:txBody>
          <a:bodyPr/>
          <a:lstStyle/>
          <a:p>
            <a:pPr>
              <a:defRPr/>
            </a:pPr>
            <a:fld id="{6F92BA4C-47B9-4DAE-93F3-B4374BD6C852}" type="slidenum">
              <a:rPr lang="es-ES" smtClean="0"/>
              <a:pPr>
                <a:defRPr/>
              </a:pPr>
              <a:t>36</a:t>
            </a:fld>
            <a:endParaRPr lang="es-ES"/>
          </a:p>
        </p:txBody>
      </p:sp>
      <p:sp>
        <p:nvSpPr>
          <p:cNvPr id="5" name="4 Marcador de notas"/>
          <p:cNvSpPr>
            <a:spLocks noGrp="1"/>
          </p:cNvSpPr>
          <p:nvPr>
            <p:ph type="body" sz="quarter" idx="11"/>
          </p:nvPr>
        </p:nvSpPr>
        <p:spPr/>
        <p:txBody>
          <a:bodyPr>
            <a:normAutofit/>
          </a:bodyPr>
          <a:lstStyle/>
          <a:p>
            <a:endParaRPr lang="es-E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2420938" y="1651000"/>
            <a:ext cx="2336800" cy="1752600"/>
          </a:xfrm>
        </p:spPr>
      </p:sp>
      <p:sp>
        <p:nvSpPr>
          <p:cNvPr id="4" name="3 Marcador de número de diapositiva"/>
          <p:cNvSpPr>
            <a:spLocks noGrp="1"/>
          </p:cNvSpPr>
          <p:nvPr>
            <p:ph type="sldNum" sz="quarter" idx="10"/>
          </p:nvPr>
        </p:nvSpPr>
        <p:spPr/>
        <p:txBody>
          <a:bodyPr/>
          <a:lstStyle/>
          <a:p>
            <a:pPr>
              <a:defRPr/>
            </a:pPr>
            <a:fld id="{6F92BA4C-47B9-4DAE-93F3-B4374BD6C852}" type="slidenum">
              <a:rPr lang="es-ES" smtClean="0"/>
              <a:pPr>
                <a:defRPr/>
              </a:pPr>
              <a:t>37</a:t>
            </a:fld>
            <a:endParaRPr lang="es-ES"/>
          </a:p>
        </p:txBody>
      </p:sp>
      <p:sp>
        <p:nvSpPr>
          <p:cNvPr id="5" name="4 Marcador de notas"/>
          <p:cNvSpPr>
            <a:spLocks noGrp="1"/>
          </p:cNvSpPr>
          <p:nvPr>
            <p:ph type="body" sz="quarter" idx="11"/>
          </p:nvPr>
        </p:nvSpPr>
        <p:spPr/>
        <p:txBody>
          <a:bodyPr>
            <a:normAutofit/>
          </a:bodyPr>
          <a:lstStyle/>
          <a:p>
            <a:endParaRPr lang="es-E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2420938" y="1651000"/>
            <a:ext cx="2336800" cy="1752600"/>
          </a:xfrm>
        </p:spPr>
      </p:sp>
      <p:sp>
        <p:nvSpPr>
          <p:cNvPr id="4" name="3 Marcador de número de diapositiva"/>
          <p:cNvSpPr>
            <a:spLocks noGrp="1"/>
          </p:cNvSpPr>
          <p:nvPr>
            <p:ph type="sldNum" sz="quarter" idx="10"/>
          </p:nvPr>
        </p:nvSpPr>
        <p:spPr/>
        <p:txBody>
          <a:bodyPr/>
          <a:lstStyle/>
          <a:p>
            <a:pPr>
              <a:defRPr/>
            </a:pPr>
            <a:fld id="{6F92BA4C-47B9-4DAE-93F3-B4374BD6C852}" type="slidenum">
              <a:rPr lang="es-ES" smtClean="0"/>
              <a:pPr>
                <a:defRPr/>
              </a:pPr>
              <a:t>38</a:t>
            </a:fld>
            <a:endParaRPr lang="es-ES"/>
          </a:p>
        </p:txBody>
      </p:sp>
      <p:sp>
        <p:nvSpPr>
          <p:cNvPr id="5" name="4 Marcador de notas"/>
          <p:cNvSpPr>
            <a:spLocks noGrp="1"/>
          </p:cNvSpPr>
          <p:nvPr>
            <p:ph type="body" sz="quarter" idx="11"/>
          </p:nvPr>
        </p:nvSpPr>
        <p:spPr/>
        <p:txBody>
          <a:bodyPr>
            <a:normAutofit/>
          </a:bodyPr>
          <a:lstStyle/>
          <a:p>
            <a:endParaRPr lang="es-E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2582863" y="280988"/>
            <a:ext cx="1993900" cy="1495425"/>
          </a:xfrm>
        </p:spPr>
      </p:sp>
      <p:sp>
        <p:nvSpPr>
          <p:cNvPr id="3" name="2 Marcador de notas"/>
          <p:cNvSpPr>
            <a:spLocks noGrp="1"/>
          </p:cNvSpPr>
          <p:nvPr>
            <p:ph type="body" idx="1"/>
          </p:nvPr>
        </p:nvSpPr>
        <p:spPr>
          <a:xfrm>
            <a:off x="270000" y="1812852"/>
            <a:ext cx="6564063" cy="6689506"/>
          </a:xfrm>
        </p:spPr>
        <p:txBody>
          <a:bodyPr>
            <a:noAutofit/>
          </a:bodyPr>
          <a:lstStyle/>
          <a:p>
            <a:r>
              <a:rPr lang="es-ES" sz="2000" b="1" dirty="0" smtClean="0"/>
              <a:t>T8  L</a:t>
            </a:r>
            <a:r>
              <a:rPr lang="es-ES" sz="2000" dirty="0" smtClean="0"/>
              <a:t>a reputación.  Vida separada tropas distintas naciones. Rivalidad entre ellas.</a:t>
            </a:r>
          </a:p>
          <a:p>
            <a:endParaRPr lang="es-ES" sz="2000" dirty="0" smtClean="0"/>
          </a:p>
          <a:p>
            <a:r>
              <a:rPr lang="es-ES" sz="2000" b="1" dirty="0" smtClean="0"/>
              <a:t>L</a:t>
            </a:r>
            <a:r>
              <a:rPr lang="es-ES" sz="2000" dirty="0" smtClean="0"/>
              <a:t>os </a:t>
            </a:r>
            <a:r>
              <a:rPr lang="es-ES" sz="2000" b="1" dirty="0" smtClean="0"/>
              <a:t>valones </a:t>
            </a:r>
            <a:r>
              <a:rPr lang="es-ES" sz="2000" dirty="0" smtClean="0"/>
              <a:t>conocen la zona, eran buenos arcabuceros. La cercanía era ventaja para incorporarse rápidamente al combate, pero también una tentación para la deserción, cosa más difícil a italianos y españoles, por su lejanía de sus países.</a:t>
            </a:r>
          </a:p>
          <a:p>
            <a:r>
              <a:rPr lang="es-ES" sz="2000" dirty="0" smtClean="0"/>
              <a:t>Los </a:t>
            </a:r>
            <a:r>
              <a:rPr lang="es-ES" sz="2000" b="1" dirty="0" smtClean="0"/>
              <a:t>alemanes</a:t>
            </a:r>
            <a:r>
              <a:rPr lang="es-ES" sz="2000" dirty="0" smtClean="0"/>
              <a:t> combatieron tanto a favor como en contra de España, buenos piqueros. Sus contratos complicados, explicamos después. </a:t>
            </a:r>
            <a:r>
              <a:rPr lang="es-ES" sz="2000" dirty="0" err="1" smtClean="0"/>
              <a:t>Reiters</a:t>
            </a:r>
            <a:r>
              <a:rPr lang="es-ES" sz="2000" dirty="0" smtClean="0"/>
              <a:t> o herreruelos .</a:t>
            </a:r>
          </a:p>
          <a:p>
            <a:r>
              <a:rPr lang="es-ES" sz="2000" dirty="0" smtClean="0"/>
              <a:t>Los </a:t>
            </a:r>
            <a:r>
              <a:rPr lang="es-ES" sz="2000" b="1" dirty="0" smtClean="0"/>
              <a:t>italianos</a:t>
            </a:r>
            <a:r>
              <a:rPr lang="es-ES" sz="2000" dirty="0" smtClean="0"/>
              <a:t> más afines a los españoles.</a:t>
            </a:r>
          </a:p>
          <a:p>
            <a:r>
              <a:rPr lang="es-ES" sz="2000" dirty="0" smtClean="0"/>
              <a:t>I</a:t>
            </a:r>
            <a:r>
              <a:rPr lang="es-ES" sz="2000" b="1" dirty="0" smtClean="0"/>
              <a:t>ngleses católicos</a:t>
            </a:r>
            <a:r>
              <a:rPr lang="es-ES" sz="2000" dirty="0" smtClean="0"/>
              <a:t>. Formados por ingleses y escoceses. Sospecha de ellos.</a:t>
            </a:r>
          </a:p>
        </p:txBody>
      </p:sp>
      <p:sp>
        <p:nvSpPr>
          <p:cNvPr id="4" name="3 Marcador de número de diapositiva"/>
          <p:cNvSpPr>
            <a:spLocks noGrp="1"/>
          </p:cNvSpPr>
          <p:nvPr>
            <p:ph type="sldNum" sz="quarter" idx="10"/>
          </p:nvPr>
        </p:nvSpPr>
        <p:spPr/>
        <p:txBody>
          <a:bodyPr/>
          <a:lstStyle/>
          <a:p>
            <a:pPr>
              <a:defRPr/>
            </a:pPr>
            <a:fld id="{6F92BA4C-47B9-4DAE-93F3-B4374BD6C852}" type="slidenum">
              <a:rPr lang="es-ES" smtClean="0"/>
              <a:pPr>
                <a:defRPr/>
              </a:pPr>
              <a:t>39</a:t>
            </a:fld>
            <a:endParaRPr lang="es-E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2582863" y="280988"/>
            <a:ext cx="1993900" cy="1495425"/>
          </a:xfrm>
        </p:spPr>
      </p:sp>
      <p:sp>
        <p:nvSpPr>
          <p:cNvPr id="4" name="3 Marcador de número de diapositiva"/>
          <p:cNvSpPr>
            <a:spLocks noGrp="1"/>
          </p:cNvSpPr>
          <p:nvPr>
            <p:ph type="sldNum" sz="quarter" idx="10"/>
          </p:nvPr>
        </p:nvSpPr>
        <p:spPr/>
        <p:txBody>
          <a:bodyPr/>
          <a:lstStyle/>
          <a:p>
            <a:pPr>
              <a:defRPr/>
            </a:pPr>
            <a:fld id="{6F92BA4C-47B9-4DAE-93F3-B4374BD6C852}" type="slidenum">
              <a:rPr lang="es-ES" smtClean="0"/>
              <a:pPr>
                <a:defRPr/>
              </a:pPr>
              <a:t>41</a:t>
            </a:fld>
            <a:endParaRPr lang="es-ES"/>
          </a:p>
        </p:txBody>
      </p:sp>
      <p:sp>
        <p:nvSpPr>
          <p:cNvPr id="5" name="4 Marcador de notas"/>
          <p:cNvSpPr>
            <a:spLocks noGrp="1"/>
          </p:cNvSpPr>
          <p:nvPr>
            <p:ph type="body" sz="quarter" idx="11"/>
          </p:nvPr>
        </p:nvSpPr>
        <p:spPr/>
        <p:txBody>
          <a:bodyPr>
            <a:normAutofit/>
          </a:bodyPr>
          <a:lstStyle/>
          <a:p>
            <a:endParaRPr lang="es-E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101379" name="2 Marcador de notas"/>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ES" altLang="es-ES" smtClean="0"/>
          </a:p>
        </p:txBody>
      </p:sp>
    </p:spTree>
    <p:extLst>
      <p:ext uri="{BB962C8B-B14F-4D97-AF65-F5344CB8AC3E}">
        <p14:creationId xmlns:p14="http://schemas.microsoft.com/office/powerpoint/2010/main" xmlns="" val="225048419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1873250" y="684213"/>
            <a:ext cx="3040063" cy="2281237"/>
          </a:xfrm>
        </p:spPr>
      </p:sp>
      <p:sp>
        <p:nvSpPr>
          <p:cNvPr id="3" name="2 Marcador de notas"/>
          <p:cNvSpPr>
            <a:spLocks noGrp="1"/>
          </p:cNvSpPr>
          <p:nvPr>
            <p:ph type="body" idx="1"/>
          </p:nvPr>
        </p:nvSpPr>
        <p:spPr>
          <a:xfrm>
            <a:off x="710407" y="3424781"/>
            <a:ext cx="5683250" cy="5561156"/>
          </a:xfrm>
        </p:spPr>
        <p:txBody>
          <a:bodyPr>
            <a:noAutofit/>
          </a:bodyPr>
          <a:lstStyle/>
          <a:p>
            <a:endParaRPr lang="es-ES" sz="1700" dirty="0"/>
          </a:p>
        </p:txBody>
      </p:sp>
      <p:sp>
        <p:nvSpPr>
          <p:cNvPr id="4" name="3 Marcador de número de diapositiva"/>
          <p:cNvSpPr>
            <a:spLocks noGrp="1"/>
          </p:cNvSpPr>
          <p:nvPr>
            <p:ph type="sldNum" sz="quarter" idx="10"/>
          </p:nvPr>
        </p:nvSpPr>
        <p:spPr/>
        <p:txBody>
          <a:bodyPr/>
          <a:lstStyle/>
          <a:p>
            <a:pPr>
              <a:defRPr/>
            </a:pPr>
            <a:fld id="{6F92BA4C-47B9-4DAE-93F3-B4374BD6C852}" type="slidenum">
              <a:rPr lang="es-ES" smtClean="0"/>
              <a:pPr>
                <a:defRPr/>
              </a:pPr>
              <a:t>42</a:t>
            </a:fld>
            <a:endParaRPr lang="es-E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2405063" y="2376488"/>
            <a:ext cx="2792412" cy="2095500"/>
          </a:xfrm>
        </p:spPr>
      </p:sp>
      <p:sp>
        <p:nvSpPr>
          <p:cNvPr id="4" name="3 Marcador de número de diapositiva"/>
          <p:cNvSpPr>
            <a:spLocks noGrp="1"/>
          </p:cNvSpPr>
          <p:nvPr>
            <p:ph type="sldNum" sz="quarter" idx="10"/>
          </p:nvPr>
        </p:nvSpPr>
        <p:spPr/>
        <p:txBody>
          <a:bodyPr/>
          <a:lstStyle/>
          <a:p>
            <a:pPr>
              <a:defRPr/>
            </a:pPr>
            <a:fld id="{6F92BA4C-47B9-4DAE-93F3-B4374BD6C852}" type="slidenum">
              <a:rPr lang="es-ES" smtClean="0"/>
              <a:pPr>
                <a:defRPr/>
              </a:pPr>
              <a:t>43</a:t>
            </a:fld>
            <a:endParaRPr lang="es-ES"/>
          </a:p>
        </p:txBody>
      </p:sp>
      <p:sp>
        <p:nvSpPr>
          <p:cNvPr id="5" name="4 Marcador de notas"/>
          <p:cNvSpPr>
            <a:spLocks noGrp="1"/>
          </p:cNvSpPr>
          <p:nvPr>
            <p:ph type="body" sz="quarter" idx="11"/>
          </p:nvPr>
        </p:nvSpPr>
        <p:spPr/>
        <p:txBody>
          <a:bodyPr>
            <a:normAutofit/>
          </a:bodyPr>
          <a:lstStyle/>
          <a:p>
            <a:endParaRPr lang="es-E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1873250" y="684213"/>
            <a:ext cx="3040063" cy="2281237"/>
          </a:xfrm>
        </p:spPr>
      </p:sp>
      <p:sp>
        <p:nvSpPr>
          <p:cNvPr id="3" name="2 Marcador de notas"/>
          <p:cNvSpPr>
            <a:spLocks noGrp="1"/>
          </p:cNvSpPr>
          <p:nvPr>
            <p:ph type="body" idx="1"/>
          </p:nvPr>
        </p:nvSpPr>
        <p:spPr>
          <a:xfrm>
            <a:off x="710407" y="3424781"/>
            <a:ext cx="5683250" cy="5561156"/>
          </a:xfrm>
        </p:spPr>
        <p:txBody>
          <a:bodyPr>
            <a:noAutofit/>
          </a:bodyPr>
          <a:lstStyle/>
          <a:p>
            <a:endParaRPr lang="es-ES" sz="1700" dirty="0"/>
          </a:p>
        </p:txBody>
      </p:sp>
      <p:sp>
        <p:nvSpPr>
          <p:cNvPr id="4" name="3 Marcador de número de diapositiva"/>
          <p:cNvSpPr>
            <a:spLocks noGrp="1"/>
          </p:cNvSpPr>
          <p:nvPr>
            <p:ph type="sldNum" sz="quarter" idx="10"/>
          </p:nvPr>
        </p:nvSpPr>
        <p:spPr/>
        <p:txBody>
          <a:bodyPr/>
          <a:lstStyle/>
          <a:p>
            <a:pPr>
              <a:defRPr/>
            </a:pPr>
            <a:fld id="{6F92BA4C-47B9-4DAE-93F3-B4374BD6C852}" type="slidenum">
              <a:rPr lang="es-ES" smtClean="0"/>
              <a:pPr>
                <a:defRPr/>
              </a:pPr>
              <a:t>45</a:t>
            </a:fld>
            <a:endParaRPr lang="es-E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2405063" y="2376488"/>
            <a:ext cx="2792412" cy="2095500"/>
          </a:xfrm>
        </p:spPr>
      </p:sp>
      <p:sp>
        <p:nvSpPr>
          <p:cNvPr id="4" name="3 Marcador de número de diapositiva"/>
          <p:cNvSpPr>
            <a:spLocks noGrp="1"/>
          </p:cNvSpPr>
          <p:nvPr>
            <p:ph type="sldNum" sz="quarter" idx="10"/>
          </p:nvPr>
        </p:nvSpPr>
        <p:spPr/>
        <p:txBody>
          <a:bodyPr/>
          <a:lstStyle/>
          <a:p>
            <a:pPr>
              <a:defRPr/>
            </a:pPr>
            <a:fld id="{6F92BA4C-47B9-4DAE-93F3-B4374BD6C852}" type="slidenum">
              <a:rPr lang="es-ES" smtClean="0"/>
              <a:pPr>
                <a:defRPr/>
              </a:pPr>
              <a:t>46</a:t>
            </a:fld>
            <a:endParaRPr lang="es-ES"/>
          </a:p>
        </p:txBody>
      </p:sp>
      <p:sp>
        <p:nvSpPr>
          <p:cNvPr id="5" name="4 Marcador de notas"/>
          <p:cNvSpPr>
            <a:spLocks noGrp="1"/>
          </p:cNvSpPr>
          <p:nvPr>
            <p:ph type="body" sz="quarter" idx="11"/>
          </p:nvPr>
        </p:nvSpPr>
        <p:spPr/>
        <p:txBody>
          <a:bodyPr>
            <a:normAutofit/>
          </a:bodyPr>
          <a:lstStyle/>
          <a:p>
            <a:endParaRPr lang="es-E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2259013" y="2698750"/>
            <a:ext cx="2686050" cy="2016125"/>
          </a:xfrm>
        </p:spPr>
      </p:sp>
      <p:sp>
        <p:nvSpPr>
          <p:cNvPr id="4" name="3 Marcador de número de diapositiva"/>
          <p:cNvSpPr>
            <a:spLocks noGrp="1"/>
          </p:cNvSpPr>
          <p:nvPr>
            <p:ph type="sldNum" sz="quarter" idx="10"/>
          </p:nvPr>
        </p:nvSpPr>
        <p:spPr/>
        <p:txBody>
          <a:bodyPr/>
          <a:lstStyle/>
          <a:p>
            <a:pPr>
              <a:defRPr/>
            </a:pPr>
            <a:fld id="{6F92BA4C-47B9-4DAE-93F3-B4374BD6C852}" type="slidenum">
              <a:rPr lang="es-ES" smtClean="0"/>
              <a:pPr>
                <a:defRPr/>
              </a:pPr>
              <a:t>47</a:t>
            </a:fld>
            <a:endParaRPr lang="es-ES"/>
          </a:p>
        </p:txBody>
      </p:sp>
      <p:sp>
        <p:nvSpPr>
          <p:cNvPr id="5" name="4 Marcador de notas"/>
          <p:cNvSpPr>
            <a:spLocks noGrp="1"/>
          </p:cNvSpPr>
          <p:nvPr>
            <p:ph type="body" sz="quarter" idx="11"/>
          </p:nvPr>
        </p:nvSpPr>
        <p:spPr/>
        <p:txBody>
          <a:bodyPr>
            <a:normAutofit/>
          </a:bodyPr>
          <a:lstStyle/>
          <a:p>
            <a:endParaRPr lang="es-E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2179638" y="2457450"/>
            <a:ext cx="2795587" cy="2097088"/>
          </a:xfrm>
        </p:spPr>
      </p:sp>
      <p:sp>
        <p:nvSpPr>
          <p:cNvPr id="4" name="3 Marcador de número de diapositiva"/>
          <p:cNvSpPr>
            <a:spLocks noGrp="1"/>
          </p:cNvSpPr>
          <p:nvPr>
            <p:ph type="sldNum" sz="quarter" idx="10"/>
          </p:nvPr>
        </p:nvSpPr>
        <p:spPr/>
        <p:txBody>
          <a:bodyPr/>
          <a:lstStyle/>
          <a:p>
            <a:pPr>
              <a:defRPr/>
            </a:pPr>
            <a:fld id="{6F92BA4C-47B9-4DAE-93F3-B4374BD6C852}" type="slidenum">
              <a:rPr lang="es-ES" smtClean="0"/>
              <a:pPr>
                <a:defRPr/>
              </a:pPr>
              <a:t>48</a:t>
            </a:fld>
            <a:endParaRPr lang="es-ES"/>
          </a:p>
        </p:txBody>
      </p:sp>
      <p:sp>
        <p:nvSpPr>
          <p:cNvPr id="5" name="4 Marcador de notas"/>
          <p:cNvSpPr>
            <a:spLocks noGrp="1"/>
          </p:cNvSpPr>
          <p:nvPr>
            <p:ph type="body" sz="quarter" idx="11"/>
          </p:nvPr>
        </p:nvSpPr>
        <p:spPr/>
        <p:txBody>
          <a:bodyPr>
            <a:normAutofit/>
          </a:bodyPr>
          <a:lstStyle/>
          <a:p>
            <a:endParaRPr lang="es-E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2420938" y="1651000"/>
            <a:ext cx="2336800" cy="1752600"/>
          </a:xfrm>
        </p:spPr>
      </p:sp>
      <p:sp>
        <p:nvSpPr>
          <p:cNvPr id="4" name="3 Marcador de número de diapositiva"/>
          <p:cNvSpPr>
            <a:spLocks noGrp="1"/>
          </p:cNvSpPr>
          <p:nvPr>
            <p:ph type="sldNum" sz="quarter" idx="10"/>
          </p:nvPr>
        </p:nvSpPr>
        <p:spPr/>
        <p:txBody>
          <a:bodyPr/>
          <a:lstStyle/>
          <a:p>
            <a:pPr>
              <a:defRPr/>
            </a:pPr>
            <a:fld id="{6F92BA4C-47B9-4DAE-93F3-B4374BD6C852}" type="slidenum">
              <a:rPr lang="es-ES" smtClean="0"/>
              <a:pPr>
                <a:defRPr/>
              </a:pPr>
              <a:t>49</a:t>
            </a:fld>
            <a:endParaRPr lang="es-ES"/>
          </a:p>
        </p:txBody>
      </p:sp>
      <p:sp>
        <p:nvSpPr>
          <p:cNvPr id="5" name="4 Marcador de notas"/>
          <p:cNvSpPr>
            <a:spLocks noGrp="1"/>
          </p:cNvSpPr>
          <p:nvPr>
            <p:ph type="body" sz="quarter" idx="11"/>
          </p:nvPr>
        </p:nvSpPr>
        <p:spPr/>
        <p:txBody>
          <a:bodyPr>
            <a:normAutofit/>
          </a:bodyPr>
          <a:lstStyle/>
          <a:p>
            <a:endParaRPr lang="es-E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1873250" y="684213"/>
            <a:ext cx="3040063" cy="2281237"/>
          </a:xfrm>
        </p:spPr>
      </p:sp>
      <p:sp>
        <p:nvSpPr>
          <p:cNvPr id="3" name="2 Marcador de notas"/>
          <p:cNvSpPr>
            <a:spLocks noGrp="1"/>
          </p:cNvSpPr>
          <p:nvPr>
            <p:ph type="body" idx="1"/>
          </p:nvPr>
        </p:nvSpPr>
        <p:spPr>
          <a:xfrm>
            <a:off x="710407" y="3424781"/>
            <a:ext cx="5683250" cy="5561156"/>
          </a:xfrm>
        </p:spPr>
        <p:txBody>
          <a:bodyPr>
            <a:noAutofit/>
          </a:bodyPr>
          <a:lstStyle/>
          <a:p>
            <a:endParaRPr lang="es-ES" sz="1700" dirty="0"/>
          </a:p>
        </p:txBody>
      </p:sp>
      <p:sp>
        <p:nvSpPr>
          <p:cNvPr id="4" name="3 Marcador de número de diapositiva"/>
          <p:cNvSpPr>
            <a:spLocks noGrp="1"/>
          </p:cNvSpPr>
          <p:nvPr>
            <p:ph type="sldNum" sz="quarter" idx="10"/>
          </p:nvPr>
        </p:nvSpPr>
        <p:spPr/>
        <p:txBody>
          <a:bodyPr/>
          <a:lstStyle/>
          <a:p>
            <a:pPr>
              <a:defRPr/>
            </a:pPr>
            <a:fld id="{6F92BA4C-47B9-4DAE-93F3-B4374BD6C852}" type="slidenum">
              <a:rPr lang="es-ES" smtClean="0"/>
              <a:pPr>
                <a:defRPr/>
              </a:pPr>
              <a:t>50</a:t>
            </a:fld>
            <a:endParaRPr lang="es-E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2405063" y="2376488"/>
            <a:ext cx="2792412" cy="2095500"/>
          </a:xfrm>
        </p:spPr>
      </p:sp>
      <p:sp>
        <p:nvSpPr>
          <p:cNvPr id="4" name="3 Marcador de número de diapositiva"/>
          <p:cNvSpPr>
            <a:spLocks noGrp="1"/>
          </p:cNvSpPr>
          <p:nvPr>
            <p:ph type="sldNum" sz="quarter" idx="10"/>
          </p:nvPr>
        </p:nvSpPr>
        <p:spPr/>
        <p:txBody>
          <a:bodyPr/>
          <a:lstStyle/>
          <a:p>
            <a:pPr>
              <a:defRPr/>
            </a:pPr>
            <a:fld id="{6F92BA4C-47B9-4DAE-93F3-B4374BD6C852}" type="slidenum">
              <a:rPr lang="es-ES" smtClean="0"/>
              <a:pPr>
                <a:defRPr/>
              </a:pPr>
              <a:t>51</a:t>
            </a:fld>
            <a:endParaRPr lang="es-ES"/>
          </a:p>
        </p:txBody>
      </p:sp>
      <p:sp>
        <p:nvSpPr>
          <p:cNvPr id="5" name="4 Marcador de notas"/>
          <p:cNvSpPr>
            <a:spLocks noGrp="1"/>
          </p:cNvSpPr>
          <p:nvPr>
            <p:ph type="body" sz="quarter" idx="11"/>
          </p:nvPr>
        </p:nvSpPr>
        <p:spPr/>
        <p:txBody>
          <a:bodyPr>
            <a:normAutofit/>
          </a:bodyPr>
          <a:lstStyle/>
          <a:p>
            <a:endParaRPr lang="es-E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2179638" y="2457450"/>
            <a:ext cx="2795587" cy="2097088"/>
          </a:xfrm>
        </p:spPr>
      </p:sp>
      <p:sp>
        <p:nvSpPr>
          <p:cNvPr id="4" name="3 Marcador de número de diapositiva"/>
          <p:cNvSpPr>
            <a:spLocks noGrp="1"/>
          </p:cNvSpPr>
          <p:nvPr>
            <p:ph type="sldNum" sz="quarter" idx="10"/>
          </p:nvPr>
        </p:nvSpPr>
        <p:spPr/>
        <p:txBody>
          <a:bodyPr/>
          <a:lstStyle/>
          <a:p>
            <a:pPr>
              <a:defRPr/>
            </a:pPr>
            <a:fld id="{6F92BA4C-47B9-4DAE-93F3-B4374BD6C852}" type="slidenum">
              <a:rPr lang="es-ES" smtClean="0"/>
              <a:pPr>
                <a:defRPr/>
              </a:pPr>
              <a:t>52</a:t>
            </a:fld>
            <a:endParaRPr lang="es-ES"/>
          </a:p>
        </p:txBody>
      </p:sp>
      <p:sp>
        <p:nvSpPr>
          <p:cNvPr id="5" name="4 Marcador de notas"/>
          <p:cNvSpPr>
            <a:spLocks noGrp="1"/>
          </p:cNvSpPr>
          <p:nvPr>
            <p:ph type="body" sz="quarter" idx="11"/>
          </p:nvPr>
        </p:nvSpPr>
        <p:spPr/>
        <p:txBody>
          <a:bodyPr>
            <a:normAutofit/>
          </a:bodyPr>
          <a:lstStyle/>
          <a:p>
            <a:endParaRPr lang="es-E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1944688" y="442913"/>
            <a:ext cx="3121025" cy="2341562"/>
          </a:xfrm>
        </p:spPr>
      </p:sp>
      <p:sp>
        <p:nvSpPr>
          <p:cNvPr id="3" name="2 Marcador de notas"/>
          <p:cNvSpPr>
            <a:spLocks noGrp="1"/>
          </p:cNvSpPr>
          <p:nvPr>
            <p:ph type="body" idx="1"/>
          </p:nvPr>
        </p:nvSpPr>
        <p:spPr>
          <a:xfrm>
            <a:off x="710407" y="2941202"/>
            <a:ext cx="5683250" cy="6125331"/>
          </a:xfrm>
        </p:spPr>
        <p:txBody>
          <a:bodyPr>
            <a:noAutofit/>
          </a:bodyPr>
          <a:lstStyle/>
          <a:p>
            <a:r>
              <a:rPr lang="es-ES" sz="1500" b="1" dirty="0" smtClean="0"/>
              <a:t>T14</a:t>
            </a:r>
            <a:r>
              <a:rPr lang="es-ES" sz="1500" dirty="0" smtClean="0"/>
              <a:t>¿Qué se hacía en el siglo XVI?</a:t>
            </a:r>
          </a:p>
          <a:p>
            <a:r>
              <a:rPr lang="es-ES" sz="1500" dirty="0" smtClean="0"/>
              <a:t>Primero, tenemos que conocer los </a:t>
            </a:r>
            <a:r>
              <a:rPr lang="es-ES" sz="1500" b="1" dirty="0" smtClean="0"/>
              <a:t>tres distintos sistemas de reclutamiento </a:t>
            </a:r>
            <a:r>
              <a:rPr lang="es-ES" sz="1500" dirty="0" smtClean="0"/>
              <a:t>que fueron utilizados en esa época: Comisión, asiento y leva forzosa.</a:t>
            </a:r>
          </a:p>
          <a:p>
            <a:r>
              <a:rPr lang="es-ES" sz="1500" dirty="0" smtClean="0"/>
              <a:t>En el reclutamiento por </a:t>
            </a:r>
            <a:r>
              <a:rPr lang="es-ES" sz="1500" b="1" dirty="0" smtClean="0"/>
              <a:t>comisión</a:t>
            </a:r>
            <a:r>
              <a:rPr lang="es-ES" sz="1500" dirty="0" smtClean="0"/>
              <a:t>, el Rey delegaba en el Consejo de Guerra las funciones necesarias: éstas eran la determinación de la zona de reclutamiento, el número de efectivos a reclutar y los capitanes encargados. El oficial de reclutamiento principal era el capitán y la unidad principal la compañía.</a:t>
            </a:r>
          </a:p>
          <a:p>
            <a:r>
              <a:rPr lang="es-ES" sz="1500" dirty="0" smtClean="0"/>
              <a:t>El procedimiento de </a:t>
            </a:r>
            <a:r>
              <a:rPr lang="es-ES" sz="1500" b="1" dirty="0" smtClean="0"/>
              <a:t>asiento</a:t>
            </a:r>
            <a:r>
              <a:rPr lang="es-ES" sz="1500" dirty="0" smtClean="0"/>
              <a:t> es lo más parecido a una </a:t>
            </a:r>
            <a:r>
              <a:rPr lang="es-ES" sz="1500" b="1" dirty="0" smtClean="0"/>
              <a:t>transacción</a:t>
            </a:r>
            <a:r>
              <a:rPr lang="es-ES" sz="1500" dirty="0" smtClean="0"/>
              <a:t> comercial. Un empresario se ocupaba de reclutar, y equipar un contingente de tropas, con una duración y una cantidad determinada. Recibía un dinero suficiente y él se ocupaba de los gastos. Normalmente, él mismo quedaría al mando del contingente. A veces se le concedía la posibilidad de que él podía elegir capitanes. Era un sistema rápido y de bastante menor gasto para el Rey que el de comisión. Sin embargo las relaciones de fidelidad quedaban al interés del asentista o empresario, dándose el caso de que este asentista podría establecer negocios con varios estados simultáneamente.</a:t>
            </a:r>
          </a:p>
          <a:p>
            <a:r>
              <a:rPr lang="es-ES" sz="1500" dirty="0" smtClean="0"/>
              <a:t>El sistema de </a:t>
            </a:r>
            <a:r>
              <a:rPr lang="es-ES" sz="1500" b="1" dirty="0" smtClean="0"/>
              <a:t>leva</a:t>
            </a:r>
            <a:r>
              <a:rPr lang="es-ES" sz="1500" dirty="0" smtClean="0"/>
              <a:t> forzosa. En el caso de España, la complejidad era tremenda. Primero por la esencia del mismo: el Rey imponía la recluta de un número determinado a las autoridades de un determinado lugar y ellas se ocupaban del resto.</a:t>
            </a:r>
            <a:endParaRPr lang="es-ES" sz="1500" dirty="0"/>
          </a:p>
        </p:txBody>
      </p:sp>
      <p:sp>
        <p:nvSpPr>
          <p:cNvPr id="4" name="3 Marcador de número de diapositiva"/>
          <p:cNvSpPr>
            <a:spLocks noGrp="1"/>
          </p:cNvSpPr>
          <p:nvPr>
            <p:ph type="sldNum" sz="quarter" idx="10"/>
          </p:nvPr>
        </p:nvSpPr>
        <p:spPr/>
        <p:txBody>
          <a:bodyPr/>
          <a:lstStyle/>
          <a:p>
            <a:pPr>
              <a:defRPr/>
            </a:pPr>
            <a:fld id="{6F92BA4C-47B9-4DAE-93F3-B4374BD6C852}" type="slidenum">
              <a:rPr lang="es-ES" smtClean="0"/>
              <a:pPr>
                <a:defRPr/>
              </a:pPr>
              <a:t>5</a:t>
            </a:fld>
            <a:endParaRPr lang="es-E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2405063" y="2376488"/>
            <a:ext cx="2792412" cy="2095500"/>
          </a:xfrm>
        </p:spPr>
      </p:sp>
      <p:sp>
        <p:nvSpPr>
          <p:cNvPr id="4" name="3 Marcador de número de diapositiva"/>
          <p:cNvSpPr>
            <a:spLocks noGrp="1"/>
          </p:cNvSpPr>
          <p:nvPr>
            <p:ph type="sldNum" sz="quarter" idx="10"/>
          </p:nvPr>
        </p:nvSpPr>
        <p:spPr/>
        <p:txBody>
          <a:bodyPr/>
          <a:lstStyle/>
          <a:p>
            <a:pPr>
              <a:defRPr/>
            </a:pPr>
            <a:fld id="{6F92BA4C-47B9-4DAE-93F3-B4374BD6C852}" type="slidenum">
              <a:rPr lang="es-ES" smtClean="0"/>
              <a:pPr>
                <a:defRPr/>
              </a:pPr>
              <a:t>53</a:t>
            </a:fld>
            <a:endParaRPr lang="es-ES"/>
          </a:p>
        </p:txBody>
      </p:sp>
      <p:sp>
        <p:nvSpPr>
          <p:cNvPr id="5" name="4 Marcador de notas"/>
          <p:cNvSpPr>
            <a:spLocks noGrp="1"/>
          </p:cNvSpPr>
          <p:nvPr>
            <p:ph type="body" sz="quarter" idx="11"/>
          </p:nvPr>
        </p:nvSpPr>
        <p:spPr/>
        <p:txBody>
          <a:bodyPr>
            <a:normAutofit/>
          </a:bodyPr>
          <a:lstStyle/>
          <a:p>
            <a:endParaRPr lang="es-E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2405063" y="2376488"/>
            <a:ext cx="2792412" cy="2095500"/>
          </a:xfrm>
        </p:spPr>
      </p:sp>
      <p:sp>
        <p:nvSpPr>
          <p:cNvPr id="4" name="3 Marcador de número de diapositiva"/>
          <p:cNvSpPr>
            <a:spLocks noGrp="1"/>
          </p:cNvSpPr>
          <p:nvPr>
            <p:ph type="sldNum" sz="quarter" idx="10"/>
          </p:nvPr>
        </p:nvSpPr>
        <p:spPr/>
        <p:txBody>
          <a:bodyPr/>
          <a:lstStyle/>
          <a:p>
            <a:pPr>
              <a:defRPr/>
            </a:pPr>
            <a:fld id="{6F92BA4C-47B9-4DAE-93F3-B4374BD6C852}" type="slidenum">
              <a:rPr lang="es-ES" smtClean="0"/>
              <a:pPr>
                <a:defRPr/>
              </a:pPr>
              <a:t>54</a:t>
            </a:fld>
            <a:endParaRPr lang="es-ES"/>
          </a:p>
        </p:txBody>
      </p:sp>
      <p:sp>
        <p:nvSpPr>
          <p:cNvPr id="5" name="4 Marcador de notas"/>
          <p:cNvSpPr>
            <a:spLocks noGrp="1"/>
          </p:cNvSpPr>
          <p:nvPr>
            <p:ph type="body" sz="quarter" idx="11"/>
          </p:nvPr>
        </p:nvSpPr>
        <p:spPr/>
        <p:txBody>
          <a:bodyPr>
            <a:normAutofit/>
          </a:bodyPr>
          <a:lstStyle/>
          <a:p>
            <a:endParaRPr lang="es-E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2405063" y="2376488"/>
            <a:ext cx="2792412" cy="2095500"/>
          </a:xfrm>
        </p:spPr>
      </p:sp>
      <p:sp>
        <p:nvSpPr>
          <p:cNvPr id="4" name="3 Marcador de número de diapositiva"/>
          <p:cNvSpPr>
            <a:spLocks noGrp="1"/>
          </p:cNvSpPr>
          <p:nvPr>
            <p:ph type="sldNum" sz="quarter" idx="10"/>
          </p:nvPr>
        </p:nvSpPr>
        <p:spPr/>
        <p:txBody>
          <a:bodyPr/>
          <a:lstStyle/>
          <a:p>
            <a:pPr>
              <a:defRPr/>
            </a:pPr>
            <a:fld id="{6F92BA4C-47B9-4DAE-93F3-B4374BD6C852}" type="slidenum">
              <a:rPr lang="es-ES" smtClean="0"/>
              <a:pPr>
                <a:defRPr/>
              </a:pPr>
              <a:t>55</a:t>
            </a:fld>
            <a:endParaRPr lang="es-ES"/>
          </a:p>
        </p:txBody>
      </p:sp>
      <p:sp>
        <p:nvSpPr>
          <p:cNvPr id="5" name="4 Marcador de notas"/>
          <p:cNvSpPr>
            <a:spLocks noGrp="1"/>
          </p:cNvSpPr>
          <p:nvPr>
            <p:ph type="body" sz="quarter" idx="11"/>
          </p:nvPr>
        </p:nvSpPr>
        <p:spPr/>
        <p:txBody>
          <a:bodyPr>
            <a:normAutofit/>
          </a:bodyPr>
          <a:lstStyle/>
          <a:p>
            <a:endParaRPr lang="es-E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2371725" y="768350"/>
            <a:ext cx="3684588" cy="2763838"/>
          </a:xfrm>
        </p:spPr>
      </p:sp>
      <p:sp>
        <p:nvSpPr>
          <p:cNvPr id="3" name="2 Marcador de notas"/>
          <p:cNvSpPr>
            <a:spLocks noGrp="1"/>
          </p:cNvSpPr>
          <p:nvPr>
            <p:ph type="body" idx="1"/>
          </p:nvPr>
        </p:nvSpPr>
        <p:spPr/>
        <p:txBody>
          <a:bodyPr>
            <a:normAutofit/>
          </a:bodyPr>
          <a:lstStyle/>
          <a:p>
            <a:endParaRPr lang="es-ES" dirty="0"/>
          </a:p>
        </p:txBody>
      </p:sp>
      <p:sp>
        <p:nvSpPr>
          <p:cNvPr id="4" name="3 Marcador de número de diapositiva"/>
          <p:cNvSpPr>
            <a:spLocks noGrp="1"/>
          </p:cNvSpPr>
          <p:nvPr>
            <p:ph type="sldNum" sz="quarter" idx="10"/>
          </p:nvPr>
        </p:nvSpPr>
        <p:spPr/>
        <p:txBody>
          <a:bodyPr/>
          <a:lstStyle/>
          <a:p>
            <a:pPr>
              <a:defRPr/>
            </a:pPr>
            <a:fld id="{6F92BA4C-47B9-4DAE-93F3-B4374BD6C852}" type="slidenum">
              <a:rPr lang="es-ES" smtClean="0"/>
              <a:pPr>
                <a:defRPr/>
              </a:pPr>
              <a:t>56</a:t>
            </a:fld>
            <a:endParaRPr lang="es-E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2371725" y="768350"/>
            <a:ext cx="3684588" cy="2763838"/>
          </a:xfrm>
        </p:spPr>
      </p:sp>
      <p:sp>
        <p:nvSpPr>
          <p:cNvPr id="3" name="2 Marcador de notas"/>
          <p:cNvSpPr>
            <a:spLocks noGrp="1"/>
          </p:cNvSpPr>
          <p:nvPr>
            <p:ph type="body" idx="1"/>
          </p:nvPr>
        </p:nvSpPr>
        <p:spPr/>
        <p:txBody>
          <a:bodyPr>
            <a:normAutofit/>
          </a:bodyPr>
          <a:lstStyle/>
          <a:p>
            <a:endParaRPr lang="es-ES" dirty="0"/>
          </a:p>
        </p:txBody>
      </p:sp>
      <p:sp>
        <p:nvSpPr>
          <p:cNvPr id="4" name="3 Marcador de número de diapositiva"/>
          <p:cNvSpPr>
            <a:spLocks noGrp="1"/>
          </p:cNvSpPr>
          <p:nvPr>
            <p:ph type="sldNum" sz="quarter" idx="10"/>
          </p:nvPr>
        </p:nvSpPr>
        <p:spPr/>
        <p:txBody>
          <a:bodyPr/>
          <a:lstStyle/>
          <a:p>
            <a:pPr>
              <a:defRPr/>
            </a:pPr>
            <a:fld id="{6F92BA4C-47B9-4DAE-93F3-B4374BD6C852}" type="slidenum">
              <a:rPr lang="es-ES" smtClean="0"/>
              <a:pPr>
                <a:defRPr/>
              </a:pPr>
              <a:t>57</a:t>
            </a:fld>
            <a:endParaRPr lang="es-E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246063" y="2457450"/>
            <a:ext cx="6661150" cy="4995863"/>
          </a:xfrm>
        </p:spPr>
      </p:sp>
      <p:sp>
        <p:nvSpPr>
          <p:cNvPr id="4" name="3 Marcador de número de diapositiva"/>
          <p:cNvSpPr>
            <a:spLocks noGrp="1"/>
          </p:cNvSpPr>
          <p:nvPr>
            <p:ph type="sldNum" sz="quarter" idx="10"/>
          </p:nvPr>
        </p:nvSpPr>
        <p:spPr/>
        <p:txBody>
          <a:bodyPr/>
          <a:lstStyle/>
          <a:p>
            <a:pPr>
              <a:defRPr/>
            </a:pPr>
            <a:fld id="{6F92BA4C-47B9-4DAE-93F3-B4374BD6C852}" type="slidenum">
              <a:rPr lang="es-ES" smtClean="0"/>
              <a:pPr>
                <a:defRPr/>
              </a:pPr>
              <a:t>6</a:t>
            </a:fld>
            <a:endParaRPr lang="es-ES"/>
          </a:p>
        </p:txBody>
      </p:sp>
      <p:sp>
        <p:nvSpPr>
          <p:cNvPr id="5" name="4 Marcador de notas"/>
          <p:cNvSpPr>
            <a:spLocks noGrp="1"/>
          </p:cNvSpPr>
          <p:nvPr>
            <p:ph type="body" sz="quarter" idx="11"/>
          </p:nvPr>
        </p:nvSpPr>
        <p:spPr/>
        <p:txBody>
          <a:bodyPr>
            <a:normAutofit/>
          </a:bodyPr>
          <a:lstStyle/>
          <a:p>
            <a:endParaRPr lang="es-E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1944688" y="442913"/>
            <a:ext cx="3121025" cy="2341562"/>
          </a:xfrm>
        </p:spPr>
      </p:sp>
      <p:sp>
        <p:nvSpPr>
          <p:cNvPr id="3" name="2 Marcador de notas"/>
          <p:cNvSpPr>
            <a:spLocks noGrp="1"/>
          </p:cNvSpPr>
          <p:nvPr>
            <p:ph type="body" idx="1"/>
          </p:nvPr>
        </p:nvSpPr>
        <p:spPr>
          <a:xfrm>
            <a:off x="710407" y="2941202"/>
            <a:ext cx="5683250" cy="6125331"/>
          </a:xfrm>
        </p:spPr>
        <p:txBody>
          <a:bodyPr>
            <a:noAutofit/>
          </a:bodyPr>
          <a:lstStyle/>
          <a:p>
            <a:r>
              <a:rPr lang="es-ES" sz="1500" b="1" dirty="0" smtClean="0"/>
              <a:t>T14</a:t>
            </a:r>
            <a:r>
              <a:rPr lang="es-ES" sz="1500" dirty="0" smtClean="0"/>
              <a:t>¿Qué se hacía en el siglo XVI?</a:t>
            </a:r>
          </a:p>
          <a:p>
            <a:r>
              <a:rPr lang="es-ES" sz="1500" dirty="0" smtClean="0"/>
              <a:t>Primero, tenemos que conocer los </a:t>
            </a:r>
            <a:r>
              <a:rPr lang="es-ES" sz="1500" b="1" dirty="0" smtClean="0"/>
              <a:t>tres distintos sistemas de reclutamiento </a:t>
            </a:r>
            <a:r>
              <a:rPr lang="es-ES" sz="1500" dirty="0" smtClean="0"/>
              <a:t>que fueron utilizados en esa época: Comisión, asiento y leva forzosa.</a:t>
            </a:r>
          </a:p>
          <a:p>
            <a:r>
              <a:rPr lang="es-ES" sz="1500" dirty="0" smtClean="0"/>
              <a:t>En el reclutamiento por </a:t>
            </a:r>
            <a:r>
              <a:rPr lang="es-ES" sz="1500" b="1" dirty="0" smtClean="0"/>
              <a:t>comisión</a:t>
            </a:r>
            <a:r>
              <a:rPr lang="es-ES" sz="1500" dirty="0" smtClean="0"/>
              <a:t>, el Rey delegaba en el Consejo de Guerra las funciones necesarias: éstas eran la determinación de la zona de reclutamiento, el número de efectivos a reclutar y los capitanes encargados. El oficial de reclutamiento principal era el capitán y la unidad principal la compañía.</a:t>
            </a:r>
          </a:p>
          <a:p>
            <a:r>
              <a:rPr lang="es-ES" sz="1500" dirty="0" smtClean="0"/>
              <a:t>El procedimiento de </a:t>
            </a:r>
            <a:r>
              <a:rPr lang="es-ES" sz="1500" b="1" dirty="0" smtClean="0"/>
              <a:t>asiento</a:t>
            </a:r>
            <a:r>
              <a:rPr lang="es-ES" sz="1500" dirty="0" smtClean="0"/>
              <a:t> es lo más parecido a una </a:t>
            </a:r>
            <a:r>
              <a:rPr lang="es-ES" sz="1500" b="1" dirty="0" smtClean="0"/>
              <a:t>transacción</a:t>
            </a:r>
            <a:r>
              <a:rPr lang="es-ES" sz="1500" dirty="0" smtClean="0"/>
              <a:t> comercial. Un empresario se ocupaba de reclutar, y equipar un contingente de tropas, con una duración y una cantidad determinada. Recibía un dinero suficiente y él se ocupaba de los gastos. Normalmente, él mismo quedaría al mando del contingente. A veces se le concedía la posibilidad de que él podía elegir capitanes. Era un sistema rápido y de bastante menor gasto para el Rey que el de comisión. Sin embargo las relaciones de fidelidad quedaban al interés del asentista o empresario, dándose el caso de que este asentista podría establecer negocios con varios estados simultáneamente.</a:t>
            </a:r>
          </a:p>
          <a:p>
            <a:r>
              <a:rPr lang="es-ES" sz="1500" dirty="0" smtClean="0"/>
              <a:t>El sistema de </a:t>
            </a:r>
            <a:r>
              <a:rPr lang="es-ES" sz="1500" b="1" dirty="0" smtClean="0"/>
              <a:t>leva</a:t>
            </a:r>
            <a:r>
              <a:rPr lang="es-ES" sz="1500" dirty="0" smtClean="0"/>
              <a:t> forzosa. En el caso de España, la complejidad era tremenda. Primero por la esencia del mismo: el Rey imponía la recluta de un número determinado a las autoridades de un determinado lugar y ellas se ocupaban del resto.</a:t>
            </a:r>
            <a:endParaRPr lang="es-ES" sz="1500" dirty="0"/>
          </a:p>
        </p:txBody>
      </p:sp>
      <p:sp>
        <p:nvSpPr>
          <p:cNvPr id="4" name="3 Marcador de número de diapositiva"/>
          <p:cNvSpPr>
            <a:spLocks noGrp="1"/>
          </p:cNvSpPr>
          <p:nvPr>
            <p:ph type="sldNum" sz="quarter" idx="10"/>
          </p:nvPr>
        </p:nvSpPr>
        <p:spPr/>
        <p:txBody>
          <a:bodyPr/>
          <a:lstStyle/>
          <a:p>
            <a:pPr>
              <a:defRPr/>
            </a:pPr>
            <a:fld id="{6F92BA4C-47B9-4DAE-93F3-B4374BD6C852}" type="slidenum">
              <a:rPr lang="es-ES" smtClean="0"/>
              <a:pPr>
                <a:defRPr/>
              </a:pPr>
              <a:t>7</a:t>
            </a:fld>
            <a:endParaRPr lang="es-E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2451100" y="280988"/>
            <a:ext cx="1511300" cy="1133475"/>
          </a:xfrm>
        </p:spPr>
      </p:sp>
      <p:sp>
        <p:nvSpPr>
          <p:cNvPr id="3" name="2 Marcador de notas"/>
          <p:cNvSpPr>
            <a:spLocks noGrp="1"/>
          </p:cNvSpPr>
          <p:nvPr>
            <p:ph type="body" idx="1"/>
          </p:nvPr>
        </p:nvSpPr>
        <p:spPr>
          <a:xfrm>
            <a:off x="710406" y="1409870"/>
            <a:ext cx="6049065" cy="8421761"/>
          </a:xfrm>
        </p:spPr>
        <p:txBody>
          <a:bodyPr>
            <a:noAutofit/>
          </a:bodyPr>
          <a:lstStyle/>
          <a:p>
            <a:r>
              <a:rPr lang="es-ES" sz="1500" b="1" dirty="0" smtClean="0"/>
              <a:t>T15 </a:t>
            </a:r>
            <a:r>
              <a:rPr lang="es-ES" sz="1500" dirty="0" smtClean="0"/>
              <a:t>Vamos primero con el sistema de </a:t>
            </a:r>
            <a:r>
              <a:rPr lang="es-ES" sz="1500" b="1" dirty="0" smtClean="0"/>
              <a:t>COMISION</a:t>
            </a:r>
            <a:r>
              <a:rPr lang="es-ES" sz="1500" dirty="0" smtClean="0"/>
              <a:t>: </a:t>
            </a:r>
            <a:r>
              <a:rPr lang="es-ES" sz="1500" b="1" dirty="0" smtClean="0"/>
              <a:t>A CARGO DEL CONSEJO DE GUERRA:</a:t>
            </a:r>
            <a:endParaRPr lang="es-ES" sz="1500" dirty="0" smtClean="0"/>
          </a:p>
          <a:p>
            <a:r>
              <a:rPr lang="es-ES" sz="1500" dirty="0" smtClean="0"/>
              <a:t> </a:t>
            </a:r>
            <a:r>
              <a:rPr lang="es-ES" sz="1500" b="1" dirty="0" smtClean="0"/>
              <a:t>Selección del capitán de reclutamiento.</a:t>
            </a:r>
            <a:r>
              <a:rPr lang="es-ES" sz="1500" dirty="0" smtClean="0"/>
              <a:t> Experiencia en combate y un determinado empleo militar. Un tiempo normal de experiencia era ser oficial a los diez años de profesión. En algún caso, excepcional, se utilizaron capitanes que ya estaban en activo en el ejército.</a:t>
            </a:r>
          </a:p>
          <a:p>
            <a:r>
              <a:rPr lang="es-ES" sz="1500" b="1" dirty="0" smtClean="0"/>
              <a:t>C </a:t>
            </a:r>
            <a:r>
              <a:rPr lang="es-ES" sz="1500" dirty="0" smtClean="0"/>
              <a:t>Cada capitán era provisto de una orden real, </a:t>
            </a:r>
            <a:r>
              <a:rPr lang="es-ES" sz="1500" b="1" dirty="0" smtClean="0"/>
              <a:t>patente</a:t>
            </a:r>
          </a:p>
          <a:p>
            <a:r>
              <a:rPr lang="es-ES" sz="1500" b="1" dirty="0" smtClean="0"/>
              <a:t>Elección de alféreces y sargentos</a:t>
            </a:r>
          </a:p>
          <a:p>
            <a:r>
              <a:rPr lang="es-ES" sz="1500" b="1" dirty="0" smtClean="0"/>
              <a:t>Traslado a los lugares</a:t>
            </a:r>
            <a:r>
              <a:rPr lang="es-ES" sz="1500" dirty="0" smtClean="0"/>
              <a:t> </a:t>
            </a:r>
          </a:p>
          <a:p>
            <a:r>
              <a:rPr lang="es-ES" sz="1500" b="1" dirty="0" smtClean="0"/>
              <a:t>Obligación de alojamiento y comida</a:t>
            </a:r>
          </a:p>
          <a:p>
            <a:r>
              <a:rPr lang="es-ES" sz="1500" b="1" dirty="0" smtClean="0"/>
              <a:t>No mítines patrióticos, ocultación en general del destino</a:t>
            </a:r>
          </a:p>
          <a:p>
            <a:r>
              <a:rPr lang="es-ES" sz="1500" b="1" dirty="0" smtClean="0"/>
              <a:t>Portugal y Armada Invencible</a:t>
            </a:r>
          </a:p>
          <a:p>
            <a:r>
              <a:rPr lang="es-ES" sz="1500" b="1" dirty="0" smtClean="0"/>
              <a:t>Origen, guzmanes</a:t>
            </a:r>
          </a:p>
          <a:p>
            <a:endParaRPr lang="es-ES" sz="1500" b="1" dirty="0" smtClean="0"/>
          </a:p>
          <a:p>
            <a:r>
              <a:rPr lang="es-ES" sz="1500" b="1" dirty="0" smtClean="0"/>
              <a:t>Condiciones ideales: soltero, buena salud, entre 20 y 50</a:t>
            </a:r>
          </a:p>
          <a:p>
            <a:r>
              <a:rPr lang="es-ES" sz="1500" b="1" dirty="0" smtClean="0"/>
              <a:t>Sistema voluntario</a:t>
            </a:r>
          </a:p>
          <a:p>
            <a:r>
              <a:rPr lang="es-ES" sz="1500" b="1" dirty="0" smtClean="0"/>
              <a:t>Traslado a los puertos de embarque en plazo. Valladolid concentración si embarque Cantábrico</a:t>
            </a:r>
          </a:p>
          <a:p>
            <a:r>
              <a:rPr lang="es-ES" sz="1500" b="1" dirty="0" smtClean="0"/>
              <a:t>Número mínimo de reclutas</a:t>
            </a:r>
          </a:p>
        </p:txBody>
      </p:sp>
      <p:sp>
        <p:nvSpPr>
          <p:cNvPr id="4" name="3 Marcador de número de diapositiva"/>
          <p:cNvSpPr>
            <a:spLocks noGrp="1"/>
          </p:cNvSpPr>
          <p:nvPr>
            <p:ph type="sldNum" sz="quarter" idx="10"/>
          </p:nvPr>
        </p:nvSpPr>
        <p:spPr/>
        <p:txBody>
          <a:bodyPr/>
          <a:lstStyle/>
          <a:p>
            <a:pPr>
              <a:defRPr/>
            </a:pPr>
            <a:fld id="{6F92BA4C-47B9-4DAE-93F3-B4374BD6C852}" type="slidenum">
              <a:rPr lang="es-ES" smtClean="0"/>
              <a:pPr>
                <a:defRPr/>
              </a:pPr>
              <a:t>8</a:t>
            </a:fld>
            <a:endParaRPr lang="es-E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a:xfrm>
            <a:off x="2257425" y="900113"/>
            <a:ext cx="2717800" cy="2039937"/>
          </a:xfrm>
        </p:spPr>
      </p:sp>
      <p:sp>
        <p:nvSpPr>
          <p:cNvPr id="3" name="2 Marcador de notas"/>
          <p:cNvSpPr>
            <a:spLocks noGrp="1"/>
          </p:cNvSpPr>
          <p:nvPr>
            <p:ph type="body" idx="1"/>
          </p:nvPr>
        </p:nvSpPr>
        <p:spPr>
          <a:xfrm>
            <a:off x="710407" y="3102395"/>
            <a:ext cx="5683250" cy="3546244"/>
          </a:xfrm>
        </p:spPr>
        <p:txBody>
          <a:bodyPr>
            <a:noAutofit/>
          </a:bodyPr>
          <a:lstStyle/>
          <a:p>
            <a:r>
              <a:rPr lang="es-ES" sz="1700" b="1" dirty="0" smtClean="0"/>
              <a:t>Este mapa muestra proporción de reclutados, mucho mayor en Castilla</a:t>
            </a:r>
          </a:p>
          <a:p>
            <a:endParaRPr lang="es-ES" sz="1700" b="1" dirty="0" smtClean="0"/>
          </a:p>
          <a:p>
            <a:endParaRPr lang="es-ES" sz="1700" b="1" dirty="0" smtClean="0"/>
          </a:p>
        </p:txBody>
      </p:sp>
      <p:sp>
        <p:nvSpPr>
          <p:cNvPr id="4" name="3 Marcador de número de diapositiva"/>
          <p:cNvSpPr>
            <a:spLocks noGrp="1"/>
          </p:cNvSpPr>
          <p:nvPr>
            <p:ph type="sldNum" sz="quarter" idx="10"/>
          </p:nvPr>
        </p:nvSpPr>
        <p:spPr/>
        <p:txBody>
          <a:bodyPr/>
          <a:lstStyle/>
          <a:p>
            <a:pPr>
              <a:defRPr/>
            </a:pPr>
            <a:fld id="{6F92BA4C-47B9-4DAE-93F3-B4374BD6C852}" type="slidenum">
              <a:rPr lang="es-ES" smtClean="0"/>
              <a:pPr>
                <a:defRPr/>
              </a:pPr>
              <a:t>9</a:t>
            </a:fld>
            <a:endParaRPr lang="es-E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ES"/>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s-ES"/>
          </a:p>
        </p:txBody>
      </p:sp>
      <p:sp>
        <p:nvSpPr>
          <p:cNvPr id="4" name="3 Marcador de fecha"/>
          <p:cNvSpPr>
            <a:spLocks noGrp="1"/>
          </p:cNvSpPr>
          <p:nvPr>
            <p:ph type="dt" sz="half" idx="10"/>
          </p:nvPr>
        </p:nvSpPr>
        <p:spPr/>
        <p:txBody>
          <a:bodyPr/>
          <a:lstStyle>
            <a:lvl1pPr>
              <a:defRPr/>
            </a:lvl1pPr>
          </a:lstStyle>
          <a:p>
            <a:pPr>
              <a:defRPr/>
            </a:pPr>
            <a:fld id="{D702D67A-1964-447F-9549-73F99ED4904A}" type="datetimeFigureOut">
              <a:rPr lang="es-ES"/>
              <a:pPr>
                <a:defRPr/>
              </a:pPr>
              <a:t>09/12/2018</a:t>
            </a:fld>
            <a:endParaRPr lang="es-ES"/>
          </a:p>
        </p:txBody>
      </p:sp>
      <p:sp>
        <p:nvSpPr>
          <p:cNvPr id="5" name="4 Marcador de pie de página"/>
          <p:cNvSpPr>
            <a:spLocks noGrp="1"/>
          </p:cNvSpPr>
          <p:nvPr>
            <p:ph type="ftr" sz="quarter" idx="11"/>
          </p:nvPr>
        </p:nvSpPr>
        <p:spPr/>
        <p:txBody>
          <a:bodyPr/>
          <a:lstStyle>
            <a:lvl1pPr>
              <a:defRPr/>
            </a:lvl1pPr>
          </a:lstStyle>
          <a:p>
            <a:pPr>
              <a:defRPr/>
            </a:pPr>
            <a:endParaRPr lang="es-ES"/>
          </a:p>
        </p:txBody>
      </p:sp>
      <p:sp>
        <p:nvSpPr>
          <p:cNvPr id="6" name="5 Marcador de número de diapositiva"/>
          <p:cNvSpPr>
            <a:spLocks noGrp="1"/>
          </p:cNvSpPr>
          <p:nvPr>
            <p:ph type="sldNum" sz="quarter" idx="12"/>
          </p:nvPr>
        </p:nvSpPr>
        <p:spPr/>
        <p:txBody>
          <a:bodyPr/>
          <a:lstStyle>
            <a:lvl1pPr>
              <a:defRPr/>
            </a:lvl1pPr>
          </a:lstStyle>
          <a:p>
            <a:pPr>
              <a:defRPr/>
            </a:pPr>
            <a:fld id="{01C54468-463E-4A1D-97CA-CB63C15EB90A}" type="slidenum">
              <a:rPr lang="es-ES"/>
              <a:pPr>
                <a:defRPr/>
              </a:pPr>
              <a:t>‹Nº›</a:t>
            </a:fld>
            <a:endParaRPr lang="es-E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lvl1pPr>
              <a:defRPr/>
            </a:lvl1pPr>
          </a:lstStyle>
          <a:p>
            <a:pPr>
              <a:defRPr/>
            </a:pPr>
            <a:fld id="{8E239BCC-FF1D-4473-A0DE-B85C3B7DEF3A}" type="datetimeFigureOut">
              <a:rPr lang="es-ES"/>
              <a:pPr>
                <a:defRPr/>
              </a:pPr>
              <a:t>09/12/2018</a:t>
            </a:fld>
            <a:endParaRPr lang="es-ES"/>
          </a:p>
        </p:txBody>
      </p:sp>
      <p:sp>
        <p:nvSpPr>
          <p:cNvPr id="5" name="4 Marcador de pie de página"/>
          <p:cNvSpPr>
            <a:spLocks noGrp="1"/>
          </p:cNvSpPr>
          <p:nvPr>
            <p:ph type="ftr" sz="quarter" idx="11"/>
          </p:nvPr>
        </p:nvSpPr>
        <p:spPr/>
        <p:txBody>
          <a:bodyPr/>
          <a:lstStyle>
            <a:lvl1pPr>
              <a:defRPr/>
            </a:lvl1pPr>
          </a:lstStyle>
          <a:p>
            <a:pPr>
              <a:defRPr/>
            </a:pPr>
            <a:endParaRPr lang="es-ES"/>
          </a:p>
        </p:txBody>
      </p:sp>
      <p:sp>
        <p:nvSpPr>
          <p:cNvPr id="6" name="5 Marcador de número de diapositiva"/>
          <p:cNvSpPr>
            <a:spLocks noGrp="1"/>
          </p:cNvSpPr>
          <p:nvPr>
            <p:ph type="sldNum" sz="quarter" idx="12"/>
          </p:nvPr>
        </p:nvSpPr>
        <p:spPr/>
        <p:txBody>
          <a:bodyPr/>
          <a:lstStyle>
            <a:lvl1pPr>
              <a:defRPr/>
            </a:lvl1pPr>
          </a:lstStyle>
          <a:p>
            <a:pPr>
              <a:defRPr/>
            </a:pPr>
            <a:fld id="{41560357-A685-4DB1-9F23-22292922F612}" type="slidenum">
              <a:rPr lang="es-ES"/>
              <a:pPr>
                <a:defRPr/>
              </a:pPr>
              <a:t>‹Nº›</a:t>
            </a:fld>
            <a:endParaRPr lang="es-E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lvl1pPr>
              <a:defRPr/>
            </a:lvl1pPr>
          </a:lstStyle>
          <a:p>
            <a:pPr>
              <a:defRPr/>
            </a:pPr>
            <a:fld id="{FB8F06E6-CB72-48D5-9EF3-16F75D2FC97D}" type="datetimeFigureOut">
              <a:rPr lang="es-ES"/>
              <a:pPr>
                <a:defRPr/>
              </a:pPr>
              <a:t>09/12/2018</a:t>
            </a:fld>
            <a:endParaRPr lang="es-ES"/>
          </a:p>
        </p:txBody>
      </p:sp>
      <p:sp>
        <p:nvSpPr>
          <p:cNvPr id="5" name="4 Marcador de pie de página"/>
          <p:cNvSpPr>
            <a:spLocks noGrp="1"/>
          </p:cNvSpPr>
          <p:nvPr>
            <p:ph type="ftr" sz="quarter" idx="11"/>
          </p:nvPr>
        </p:nvSpPr>
        <p:spPr/>
        <p:txBody>
          <a:bodyPr/>
          <a:lstStyle>
            <a:lvl1pPr>
              <a:defRPr/>
            </a:lvl1pPr>
          </a:lstStyle>
          <a:p>
            <a:pPr>
              <a:defRPr/>
            </a:pPr>
            <a:endParaRPr lang="es-ES"/>
          </a:p>
        </p:txBody>
      </p:sp>
      <p:sp>
        <p:nvSpPr>
          <p:cNvPr id="6" name="5 Marcador de número de diapositiva"/>
          <p:cNvSpPr>
            <a:spLocks noGrp="1"/>
          </p:cNvSpPr>
          <p:nvPr>
            <p:ph type="sldNum" sz="quarter" idx="12"/>
          </p:nvPr>
        </p:nvSpPr>
        <p:spPr/>
        <p:txBody>
          <a:bodyPr/>
          <a:lstStyle>
            <a:lvl1pPr>
              <a:defRPr/>
            </a:lvl1pPr>
          </a:lstStyle>
          <a:p>
            <a:pPr>
              <a:defRPr/>
            </a:pPr>
            <a:fld id="{009C3CCE-D382-4015-9CEC-E193EECBDDEE}" type="slidenum">
              <a:rPr lang="es-ES"/>
              <a:pPr>
                <a:defRPr/>
              </a:pPr>
              <a:t>‹Nº›</a:t>
            </a:fld>
            <a:endParaRPr lang="es-E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1_Título y objetos">
    <p:spTree>
      <p:nvGrpSpPr>
        <p:cNvPr id="1" name=""/>
        <p:cNvGrpSpPr/>
        <p:nvPr/>
      </p:nvGrpSpPr>
      <p:grpSpPr>
        <a:xfrm>
          <a:off x="0" y="0"/>
          <a:ext cx="0" cy="0"/>
          <a:chOff x="0" y="0"/>
          <a:chExt cx="0" cy="0"/>
        </a:xfrm>
      </p:grpSpPr>
      <p:grpSp>
        <p:nvGrpSpPr>
          <p:cNvPr id="2" name="Group 7"/>
          <p:cNvGrpSpPr>
            <a:grpSpLocks/>
          </p:cNvGrpSpPr>
          <p:nvPr userDrawn="1"/>
        </p:nvGrpSpPr>
        <p:grpSpPr bwMode="auto">
          <a:xfrm>
            <a:off x="-7938" y="333375"/>
            <a:ext cx="2374901" cy="215900"/>
            <a:chOff x="0" y="426"/>
            <a:chExt cx="1182" cy="201"/>
          </a:xfrm>
        </p:grpSpPr>
        <p:sp>
          <p:nvSpPr>
            <p:cNvPr id="3" name="Freeform 8"/>
            <p:cNvSpPr>
              <a:spLocks/>
            </p:cNvSpPr>
            <p:nvPr/>
          </p:nvSpPr>
          <p:spPr bwMode="auto">
            <a:xfrm>
              <a:off x="0" y="426"/>
              <a:ext cx="479" cy="201"/>
            </a:xfrm>
            <a:custGeom>
              <a:avLst/>
              <a:gdLst/>
              <a:ahLst/>
              <a:cxnLst>
                <a:cxn ang="0">
                  <a:pos x="0" y="0"/>
                </a:cxn>
                <a:cxn ang="0">
                  <a:pos x="478" y="0"/>
                </a:cxn>
                <a:cxn ang="0">
                  <a:pos x="422" y="200"/>
                </a:cxn>
                <a:cxn ang="0">
                  <a:pos x="0" y="200"/>
                </a:cxn>
                <a:cxn ang="0">
                  <a:pos x="0" y="0"/>
                </a:cxn>
              </a:cxnLst>
              <a:rect l="0" t="0" r="r" b="b"/>
              <a:pathLst>
                <a:path w="479" h="201">
                  <a:moveTo>
                    <a:pt x="0" y="0"/>
                  </a:moveTo>
                  <a:lnTo>
                    <a:pt x="478" y="0"/>
                  </a:lnTo>
                  <a:lnTo>
                    <a:pt x="422" y="200"/>
                  </a:lnTo>
                  <a:lnTo>
                    <a:pt x="0" y="200"/>
                  </a:lnTo>
                  <a:lnTo>
                    <a:pt x="0" y="0"/>
                  </a:lnTo>
                </a:path>
              </a:pathLst>
            </a:custGeom>
            <a:solidFill>
              <a:schemeClr val="accent2"/>
            </a:solidFill>
            <a:ln w="12700" cap="rnd" cmpd="sng">
              <a:noFill/>
              <a:prstDash val="solid"/>
              <a:round/>
              <a:headEnd type="none" w="med" len="med"/>
              <a:tailEnd type="none" w="med" len="med"/>
            </a:ln>
            <a:effectLst/>
          </p:spPr>
          <p:txBody>
            <a:bodyPr/>
            <a:lstStyle/>
            <a:p>
              <a:pPr>
                <a:defRPr/>
              </a:pPr>
              <a:endParaRPr lang="es-ES">
                <a:solidFill>
                  <a:srgbClr val="000000"/>
                </a:solidFill>
                <a:latin typeface="+mn-lt"/>
                <a:cs typeface="+mn-cs"/>
              </a:endParaRPr>
            </a:p>
          </p:txBody>
        </p:sp>
        <p:sp>
          <p:nvSpPr>
            <p:cNvPr id="4" name="Freeform 9"/>
            <p:cNvSpPr>
              <a:spLocks/>
            </p:cNvSpPr>
            <p:nvPr/>
          </p:nvSpPr>
          <p:spPr bwMode="auto">
            <a:xfrm>
              <a:off x="457" y="426"/>
              <a:ext cx="282" cy="201"/>
            </a:xfrm>
            <a:custGeom>
              <a:avLst/>
              <a:gdLst/>
              <a:ahLst/>
              <a:cxnLst>
                <a:cxn ang="0">
                  <a:pos x="56" y="0"/>
                </a:cxn>
                <a:cxn ang="0">
                  <a:pos x="0" y="200"/>
                </a:cxn>
                <a:cxn ang="0">
                  <a:pos x="225" y="200"/>
                </a:cxn>
                <a:cxn ang="0">
                  <a:pos x="281" y="0"/>
                </a:cxn>
                <a:cxn ang="0">
                  <a:pos x="56" y="0"/>
                </a:cxn>
              </a:cxnLst>
              <a:rect l="0" t="0" r="r" b="b"/>
              <a:pathLst>
                <a:path w="282" h="201">
                  <a:moveTo>
                    <a:pt x="56" y="0"/>
                  </a:moveTo>
                  <a:lnTo>
                    <a:pt x="0" y="200"/>
                  </a:lnTo>
                  <a:lnTo>
                    <a:pt x="225" y="200"/>
                  </a:lnTo>
                  <a:lnTo>
                    <a:pt x="281" y="0"/>
                  </a:lnTo>
                  <a:lnTo>
                    <a:pt x="56" y="0"/>
                  </a:lnTo>
                </a:path>
              </a:pathLst>
            </a:custGeom>
            <a:solidFill>
              <a:schemeClr val="accent2"/>
            </a:solidFill>
            <a:ln w="12700" cap="rnd" cmpd="sng">
              <a:noFill/>
              <a:prstDash val="solid"/>
              <a:round/>
              <a:headEnd type="none" w="med" len="med"/>
              <a:tailEnd type="none" w="med" len="med"/>
            </a:ln>
            <a:effectLst/>
          </p:spPr>
          <p:txBody>
            <a:bodyPr/>
            <a:lstStyle/>
            <a:p>
              <a:pPr>
                <a:defRPr/>
              </a:pPr>
              <a:endParaRPr lang="es-ES">
                <a:solidFill>
                  <a:srgbClr val="000000"/>
                </a:solidFill>
                <a:latin typeface="+mn-lt"/>
                <a:cs typeface="+mn-cs"/>
              </a:endParaRPr>
            </a:p>
          </p:txBody>
        </p:sp>
        <p:sp>
          <p:nvSpPr>
            <p:cNvPr id="5" name="Freeform 10"/>
            <p:cNvSpPr>
              <a:spLocks/>
            </p:cNvSpPr>
            <p:nvPr/>
          </p:nvSpPr>
          <p:spPr bwMode="auto">
            <a:xfrm>
              <a:off x="713" y="426"/>
              <a:ext cx="226" cy="201"/>
            </a:xfrm>
            <a:custGeom>
              <a:avLst/>
              <a:gdLst/>
              <a:ahLst/>
              <a:cxnLst>
                <a:cxn ang="0">
                  <a:pos x="56" y="0"/>
                </a:cxn>
                <a:cxn ang="0">
                  <a:pos x="0" y="200"/>
                </a:cxn>
                <a:cxn ang="0">
                  <a:pos x="169" y="200"/>
                </a:cxn>
                <a:cxn ang="0">
                  <a:pos x="225" y="0"/>
                </a:cxn>
                <a:cxn ang="0">
                  <a:pos x="56" y="0"/>
                </a:cxn>
              </a:cxnLst>
              <a:rect l="0" t="0" r="r" b="b"/>
              <a:pathLst>
                <a:path w="226" h="201">
                  <a:moveTo>
                    <a:pt x="56" y="0"/>
                  </a:moveTo>
                  <a:lnTo>
                    <a:pt x="0" y="200"/>
                  </a:lnTo>
                  <a:lnTo>
                    <a:pt x="169" y="200"/>
                  </a:lnTo>
                  <a:lnTo>
                    <a:pt x="225" y="0"/>
                  </a:lnTo>
                  <a:lnTo>
                    <a:pt x="56" y="0"/>
                  </a:lnTo>
                </a:path>
              </a:pathLst>
            </a:custGeom>
            <a:solidFill>
              <a:schemeClr val="accent2">
                <a:alpha val="80000"/>
              </a:schemeClr>
            </a:solidFill>
            <a:ln w="12700" cap="rnd" cmpd="sng">
              <a:noFill/>
              <a:prstDash val="solid"/>
              <a:round/>
              <a:headEnd type="none" w="med" len="med"/>
              <a:tailEnd type="none" w="med" len="med"/>
            </a:ln>
            <a:effectLst/>
          </p:spPr>
          <p:txBody>
            <a:bodyPr/>
            <a:lstStyle/>
            <a:p>
              <a:pPr>
                <a:defRPr/>
              </a:pPr>
              <a:endParaRPr lang="es-ES">
                <a:solidFill>
                  <a:srgbClr val="000000"/>
                </a:solidFill>
                <a:latin typeface="+mn-lt"/>
                <a:cs typeface="+mn-cs"/>
              </a:endParaRPr>
            </a:p>
          </p:txBody>
        </p:sp>
        <p:sp>
          <p:nvSpPr>
            <p:cNvPr id="6" name="Freeform 11"/>
            <p:cNvSpPr>
              <a:spLocks/>
            </p:cNvSpPr>
            <p:nvPr/>
          </p:nvSpPr>
          <p:spPr bwMode="auto">
            <a:xfrm>
              <a:off x="910" y="426"/>
              <a:ext cx="170" cy="201"/>
            </a:xfrm>
            <a:custGeom>
              <a:avLst/>
              <a:gdLst/>
              <a:ahLst/>
              <a:cxnLst>
                <a:cxn ang="0">
                  <a:pos x="56" y="0"/>
                </a:cxn>
                <a:cxn ang="0">
                  <a:pos x="0" y="200"/>
                </a:cxn>
                <a:cxn ang="0">
                  <a:pos x="113" y="200"/>
                </a:cxn>
                <a:cxn ang="0">
                  <a:pos x="169" y="0"/>
                </a:cxn>
                <a:cxn ang="0">
                  <a:pos x="56" y="0"/>
                </a:cxn>
              </a:cxnLst>
              <a:rect l="0" t="0" r="r" b="b"/>
              <a:pathLst>
                <a:path w="170" h="201">
                  <a:moveTo>
                    <a:pt x="56" y="0"/>
                  </a:moveTo>
                  <a:lnTo>
                    <a:pt x="0" y="200"/>
                  </a:lnTo>
                  <a:lnTo>
                    <a:pt x="113" y="200"/>
                  </a:lnTo>
                  <a:lnTo>
                    <a:pt x="169" y="0"/>
                  </a:lnTo>
                  <a:lnTo>
                    <a:pt x="56" y="0"/>
                  </a:lnTo>
                </a:path>
              </a:pathLst>
            </a:custGeom>
            <a:solidFill>
              <a:schemeClr val="accent2"/>
            </a:solidFill>
            <a:ln w="12700" cap="rnd" cmpd="sng">
              <a:noFill/>
              <a:prstDash val="solid"/>
              <a:round/>
              <a:headEnd type="none" w="med" len="med"/>
              <a:tailEnd type="none" w="med" len="med"/>
            </a:ln>
            <a:effectLst/>
          </p:spPr>
          <p:txBody>
            <a:bodyPr/>
            <a:lstStyle/>
            <a:p>
              <a:pPr>
                <a:defRPr/>
              </a:pPr>
              <a:endParaRPr lang="es-ES">
                <a:solidFill>
                  <a:srgbClr val="000000"/>
                </a:solidFill>
                <a:latin typeface="+mn-lt"/>
                <a:cs typeface="+mn-cs"/>
              </a:endParaRPr>
            </a:p>
          </p:txBody>
        </p:sp>
        <p:sp>
          <p:nvSpPr>
            <p:cNvPr id="7" name="Freeform 12"/>
            <p:cNvSpPr>
              <a:spLocks/>
            </p:cNvSpPr>
            <p:nvPr/>
          </p:nvSpPr>
          <p:spPr bwMode="auto">
            <a:xfrm>
              <a:off x="1041" y="426"/>
              <a:ext cx="113" cy="201"/>
            </a:xfrm>
            <a:custGeom>
              <a:avLst/>
              <a:gdLst/>
              <a:ahLst/>
              <a:cxnLst>
                <a:cxn ang="0">
                  <a:pos x="56" y="0"/>
                </a:cxn>
                <a:cxn ang="0">
                  <a:pos x="0" y="200"/>
                </a:cxn>
                <a:cxn ang="0">
                  <a:pos x="56" y="200"/>
                </a:cxn>
                <a:cxn ang="0">
                  <a:pos x="112" y="0"/>
                </a:cxn>
                <a:cxn ang="0">
                  <a:pos x="56" y="0"/>
                </a:cxn>
              </a:cxnLst>
              <a:rect l="0" t="0" r="r" b="b"/>
              <a:pathLst>
                <a:path w="113" h="201">
                  <a:moveTo>
                    <a:pt x="56" y="0"/>
                  </a:moveTo>
                  <a:lnTo>
                    <a:pt x="0" y="200"/>
                  </a:lnTo>
                  <a:lnTo>
                    <a:pt x="56" y="200"/>
                  </a:lnTo>
                  <a:lnTo>
                    <a:pt x="112" y="0"/>
                  </a:lnTo>
                  <a:lnTo>
                    <a:pt x="56" y="0"/>
                  </a:lnTo>
                </a:path>
              </a:pathLst>
            </a:custGeom>
            <a:solidFill>
              <a:schemeClr val="accent2"/>
            </a:solidFill>
            <a:ln w="12700" cap="rnd" cmpd="sng">
              <a:noFill/>
              <a:prstDash val="solid"/>
              <a:round/>
              <a:headEnd type="none" w="med" len="med"/>
              <a:tailEnd type="none" w="med" len="med"/>
            </a:ln>
            <a:effectLst/>
          </p:spPr>
          <p:txBody>
            <a:bodyPr/>
            <a:lstStyle/>
            <a:p>
              <a:pPr>
                <a:defRPr/>
              </a:pPr>
              <a:endParaRPr lang="es-ES">
                <a:solidFill>
                  <a:srgbClr val="000000"/>
                </a:solidFill>
                <a:latin typeface="+mn-lt"/>
                <a:cs typeface="+mn-cs"/>
              </a:endParaRPr>
            </a:p>
          </p:txBody>
        </p:sp>
        <p:sp>
          <p:nvSpPr>
            <p:cNvPr id="8" name="Freeform 13"/>
            <p:cNvSpPr>
              <a:spLocks/>
            </p:cNvSpPr>
            <p:nvPr/>
          </p:nvSpPr>
          <p:spPr bwMode="auto">
            <a:xfrm>
              <a:off x="1107" y="426"/>
              <a:ext cx="75" cy="201"/>
            </a:xfrm>
            <a:custGeom>
              <a:avLst/>
              <a:gdLst/>
              <a:ahLst/>
              <a:cxnLst>
                <a:cxn ang="0">
                  <a:pos x="56" y="0"/>
                </a:cxn>
                <a:cxn ang="0">
                  <a:pos x="0" y="200"/>
                </a:cxn>
                <a:cxn ang="0">
                  <a:pos x="18" y="200"/>
                </a:cxn>
                <a:cxn ang="0">
                  <a:pos x="74" y="0"/>
                </a:cxn>
                <a:cxn ang="0">
                  <a:pos x="56" y="0"/>
                </a:cxn>
              </a:cxnLst>
              <a:rect l="0" t="0" r="r" b="b"/>
              <a:pathLst>
                <a:path w="75" h="201">
                  <a:moveTo>
                    <a:pt x="56" y="0"/>
                  </a:moveTo>
                  <a:lnTo>
                    <a:pt x="0" y="200"/>
                  </a:lnTo>
                  <a:lnTo>
                    <a:pt x="18" y="200"/>
                  </a:lnTo>
                  <a:lnTo>
                    <a:pt x="74" y="0"/>
                  </a:lnTo>
                  <a:lnTo>
                    <a:pt x="56" y="0"/>
                  </a:lnTo>
                </a:path>
              </a:pathLst>
            </a:custGeom>
            <a:solidFill>
              <a:schemeClr val="accent2"/>
            </a:solidFill>
            <a:ln w="12700" cap="rnd" cmpd="sng">
              <a:noFill/>
              <a:prstDash val="solid"/>
              <a:round/>
              <a:headEnd type="none" w="med" len="med"/>
              <a:tailEnd type="none" w="med" len="med"/>
            </a:ln>
            <a:effectLst/>
          </p:spPr>
          <p:txBody>
            <a:bodyPr/>
            <a:lstStyle/>
            <a:p>
              <a:pPr>
                <a:defRPr/>
              </a:pPr>
              <a:endParaRPr lang="es-ES">
                <a:solidFill>
                  <a:srgbClr val="000000"/>
                </a:solidFill>
                <a:latin typeface="+mn-lt"/>
                <a:cs typeface="+mn-cs"/>
              </a:endParaRPr>
            </a:p>
          </p:txBody>
        </p:sp>
      </p:grpSp>
      <p:sp>
        <p:nvSpPr>
          <p:cNvPr id="9" name="Text Box 15"/>
          <p:cNvSpPr txBox="1">
            <a:spLocks noChangeArrowheads="1"/>
          </p:cNvSpPr>
          <p:nvPr userDrawn="1"/>
        </p:nvSpPr>
        <p:spPr bwMode="auto">
          <a:xfrm>
            <a:off x="8027988" y="6092825"/>
            <a:ext cx="865187" cy="276225"/>
          </a:xfrm>
          <a:prstGeom prst="rect">
            <a:avLst/>
          </a:prstGeom>
          <a:noFill/>
          <a:ln w="9525">
            <a:noFill/>
            <a:miter lim="800000"/>
            <a:headEnd/>
            <a:tailEnd/>
          </a:ln>
          <a:effectLst/>
        </p:spPr>
        <p:txBody>
          <a:bodyPr wrap="none">
            <a:spAutoFit/>
          </a:bodyPr>
          <a:lstStyle/>
          <a:p>
            <a:pPr>
              <a:defRPr/>
            </a:pPr>
            <a:r>
              <a:rPr lang="es-ES" sz="1200" b="1" dirty="0">
                <a:solidFill>
                  <a:srgbClr val="000000"/>
                </a:solidFill>
                <a:latin typeface="+mn-lt"/>
                <a:cs typeface="+mn-cs"/>
              </a:rPr>
              <a:t>22MAR11</a:t>
            </a:r>
          </a:p>
        </p:txBody>
      </p:sp>
      <p:sp>
        <p:nvSpPr>
          <p:cNvPr id="10" name="Freeform 16"/>
          <p:cNvSpPr>
            <a:spLocks/>
          </p:cNvSpPr>
          <p:nvPr userDrawn="1"/>
        </p:nvSpPr>
        <p:spPr bwMode="auto">
          <a:xfrm>
            <a:off x="1931988" y="6511925"/>
            <a:ext cx="7212012" cy="79375"/>
          </a:xfrm>
          <a:custGeom>
            <a:avLst/>
            <a:gdLst/>
            <a:ahLst/>
            <a:cxnLst>
              <a:cxn ang="0">
                <a:pos x="0" y="48"/>
              </a:cxn>
              <a:cxn ang="0">
                <a:pos x="5287" y="48"/>
              </a:cxn>
              <a:cxn ang="0">
                <a:pos x="5287" y="0"/>
              </a:cxn>
              <a:cxn ang="0">
                <a:pos x="14" y="0"/>
              </a:cxn>
              <a:cxn ang="0">
                <a:pos x="0" y="48"/>
              </a:cxn>
            </a:cxnLst>
            <a:rect l="0" t="0" r="r" b="b"/>
            <a:pathLst>
              <a:path w="5288" h="49">
                <a:moveTo>
                  <a:pt x="0" y="48"/>
                </a:moveTo>
                <a:lnTo>
                  <a:pt x="5287" y="48"/>
                </a:lnTo>
                <a:lnTo>
                  <a:pt x="5287" y="0"/>
                </a:lnTo>
                <a:lnTo>
                  <a:pt x="14" y="0"/>
                </a:lnTo>
                <a:lnTo>
                  <a:pt x="0" y="48"/>
                </a:lnTo>
              </a:path>
            </a:pathLst>
          </a:custGeom>
          <a:solidFill>
            <a:schemeClr val="accent2"/>
          </a:solidFill>
          <a:ln w="12700" cap="rnd" cmpd="sng">
            <a:noFill/>
            <a:prstDash val="solid"/>
            <a:round/>
            <a:headEnd type="none" w="med" len="med"/>
            <a:tailEnd type="none" w="med" len="med"/>
          </a:ln>
          <a:effectLst/>
        </p:spPr>
        <p:txBody>
          <a:bodyPr/>
          <a:lstStyle/>
          <a:p>
            <a:pPr>
              <a:defRPr/>
            </a:pPr>
            <a:endParaRPr lang="es-ES">
              <a:solidFill>
                <a:srgbClr val="000000"/>
              </a:solidFill>
              <a:latin typeface="+mn-lt"/>
              <a:cs typeface="+mn-cs"/>
            </a:endParaRPr>
          </a:p>
        </p:txBody>
      </p:sp>
      <p:sp>
        <p:nvSpPr>
          <p:cNvPr id="11" name="10 CuadroTexto"/>
          <p:cNvSpPr txBox="1"/>
          <p:nvPr userDrawn="1"/>
        </p:nvSpPr>
        <p:spPr>
          <a:xfrm>
            <a:off x="7956550" y="6056313"/>
            <a:ext cx="892175" cy="307975"/>
          </a:xfrm>
          <a:prstGeom prst="rect">
            <a:avLst/>
          </a:prstGeom>
          <a:solidFill>
            <a:schemeClr val="bg1"/>
          </a:solidFill>
        </p:spPr>
        <p:txBody>
          <a:bodyPr wrap="none">
            <a:spAutoFit/>
          </a:bodyPr>
          <a:lstStyle/>
          <a:p>
            <a:pPr>
              <a:defRPr/>
            </a:pPr>
            <a:r>
              <a:rPr lang="es-ES" sz="1400" b="1" dirty="0">
                <a:solidFill>
                  <a:srgbClr val="000000"/>
                </a:solidFill>
                <a:latin typeface="+mn-lt"/>
                <a:cs typeface="+mn-cs"/>
              </a:rPr>
              <a:t>03DIC13</a:t>
            </a:r>
          </a:p>
        </p:txBody>
      </p:sp>
      <p:pic>
        <p:nvPicPr>
          <p:cNvPr id="12" name="Picture 3"/>
          <p:cNvPicPr>
            <a:picLocks noChangeAspect="1" noChangeArrowheads="1"/>
          </p:cNvPicPr>
          <p:nvPr userDrawn="1"/>
        </p:nvPicPr>
        <p:blipFill>
          <a:blip r:embed="rId2" cstate="print">
            <a:extLst>
              <a:ext uri="{28A0092B-C50C-407E-A947-70E740481C1C}">
                <a14:useLocalDpi xmlns:a14="http://schemas.microsoft.com/office/drawing/2010/main" xmlns="" val="0"/>
              </a:ext>
            </a:extLst>
          </a:blip>
          <a:srcRect/>
          <a:stretch>
            <a:fillRect/>
          </a:stretch>
        </p:blipFill>
        <p:spPr bwMode="auto">
          <a:xfrm>
            <a:off x="250825" y="188913"/>
            <a:ext cx="974725" cy="1008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 name="25 Imagen" descr="RIL.png"/>
          <p:cNvPicPr>
            <a:picLocks noChangeAspect="1"/>
          </p:cNvPicPr>
          <p:nvPr userDrawn="1"/>
        </p:nvPicPr>
        <p:blipFill>
          <a:blip r:embed="rId3" cstate="print">
            <a:extLst>
              <a:ext uri="{28A0092B-C50C-407E-A947-70E740481C1C}">
                <a14:useLocalDpi xmlns:a14="http://schemas.microsoft.com/office/drawing/2010/main" xmlns="" val="0"/>
              </a:ext>
            </a:extLst>
          </a:blip>
          <a:srcRect/>
          <a:stretch>
            <a:fillRect/>
          </a:stretch>
        </p:blipFill>
        <p:spPr bwMode="auto">
          <a:xfrm>
            <a:off x="8243888" y="115888"/>
            <a:ext cx="692150" cy="8651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41494298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ES"/>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s-ES"/>
          </a:p>
        </p:txBody>
      </p:sp>
      <p:sp>
        <p:nvSpPr>
          <p:cNvPr id="4" name="3 Marcador de fecha"/>
          <p:cNvSpPr>
            <a:spLocks noGrp="1"/>
          </p:cNvSpPr>
          <p:nvPr>
            <p:ph type="dt" sz="half" idx="10"/>
          </p:nvPr>
        </p:nvSpPr>
        <p:spPr/>
        <p:txBody>
          <a:bodyPr/>
          <a:lstStyle/>
          <a:p>
            <a:fld id="{B3536D72-1888-45CC-B7DD-C8B4BF3D61FC}" type="datetimeFigureOut">
              <a:rPr lang="es-ES" smtClean="0"/>
              <a:pPr/>
              <a:t>09/12/2018</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C8A65742-BACA-4F13-928B-C102111516A6}" type="slidenum">
              <a:rPr lang="es-ES" smtClean="0"/>
              <a:pPr/>
              <a:t>‹Nº›</a:t>
            </a:fld>
            <a:endParaRPr lang="es-E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p>
            <a:fld id="{B3536D72-1888-45CC-B7DD-C8B4BF3D61FC}" type="datetimeFigureOut">
              <a:rPr lang="es-ES" smtClean="0"/>
              <a:pPr/>
              <a:t>09/12/2018</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C8A65742-BACA-4F13-928B-C102111516A6}" type="slidenum">
              <a:rPr lang="es-ES" smtClean="0"/>
              <a:pPr/>
              <a:t>‹Nº›</a:t>
            </a:fld>
            <a:endParaRPr lang="es-E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p>
            <a:fld id="{B3536D72-1888-45CC-B7DD-C8B4BF3D61FC}" type="datetimeFigureOut">
              <a:rPr lang="es-ES" smtClean="0"/>
              <a:pPr/>
              <a:t>09/12/2018</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C8A65742-BACA-4F13-928B-C102111516A6}" type="slidenum">
              <a:rPr lang="es-ES" smtClean="0"/>
              <a:pPr/>
              <a:t>‹Nº›</a:t>
            </a:fld>
            <a:endParaRPr lang="es-E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fecha"/>
          <p:cNvSpPr>
            <a:spLocks noGrp="1"/>
          </p:cNvSpPr>
          <p:nvPr>
            <p:ph type="dt" sz="half" idx="10"/>
          </p:nvPr>
        </p:nvSpPr>
        <p:spPr/>
        <p:txBody>
          <a:bodyPr/>
          <a:lstStyle/>
          <a:p>
            <a:fld id="{B3536D72-1888-45CC-B7DD-C8B4BF3D61FC}" type="datetimeFigureOut">
              <a:rPr lang="es-ES" smtClean="0"/>
              <a:pPr/>
              <a:t>09/12/2018</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C8A65742-BACA-4F13-928B-C102111516A6}" type="slidenum">
              <a:rPr lang="es-ES" smtClean="0"/>
              <a:pPr/>
              <a:t>‹Nº›</a:t>
            </a:fld>
            <a:endParaRPr lang="es-E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7" name="6 Marcador de fecha"/>
          <p:cNvSpPr>
            <a:spLocks noGrp="1"/>
          </p:cNvSpPr>
          <p:nvPr>
            <p:ph type="dt" sz="half" idx="10"/>
          </p:nvPr>
        </p:nvSpPr>
        <p:spPr/>
        <p:txBody>
          <a:bodyPr/>
          <a:lstStyle/>
          <a:p>
            <a:fld id="{B3536D72-1888-45CC-B7DD-C8B4BF3D61FC}" type="datetimeFigureOut">
              <a:rPr lang="es-ES" smtClean="0"/>
              <a:pPr/>
              <a:t>09/12/2018</a:t>
            </a:fld>
            <a:endParaRPr lang="es-ES"/>
          </a:p>
        </p:txBody>
      </p:sp>
      <p:sp>
        <p:nvSpPr>
          <p:cNvPr id="8" name="7 Marcador de pie de página"/>
          <p:cNvSpPr>
            <a:spLocks noGrp="1"/>
          </p:cNvSpPr>
          <p:nvPr>
            <p:ph type="ftr" sz="quarter" idx="11"/>
          </p:nvPr>
        </p:nvSpPr>
        <p:spPr/>
        <p:txBody>
          <a:bodyPr/>
          <a:lstStyle/>
          <a:p>
            <a:endParaRPr lang="es-ES"/>
          </a:p>
        </p:txBody>
      </p:sp>
      <p:sp>
        <p:nvSpPr>
          <p:cNvPr id="9" name="8 Marcador de número de diapositiva"/>
          <p:cNvSpPr>
            <a:spLocks noGrp="1"/>
          </p:cNvSpPr>
          <p:nvPr>
            <p:ph type="sldNum" sz="quarter" idx="12"/>
          </p:nvPr>
        </p:nvSpPr>
        <p:spPr/>
        <p:txBody>
          <a:bodyPr/>
          <a:lstStyle/>
          <a:p>
            <a:fld id="{C8A65742-BACA-4F13-928B-C102111516A6}" type="slidenum">
              <a:rPr lang="es-ES" smtClean="0"/>
              <a:pPr/>
              <a:t>‹Nº›</a:t>
            </a:fld>
            <a:endParaRPr lang="es-E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fecha"/>
          <p:cNvSpPr>
            <a:spLocks noGrp="1"/>
          </p:cNvSpPr>
          <p:nvPr>
            <p:ph type="dt" sz="half" idx="10"/>
          </p:nvPr>
        </p:nvSpPr>
        <p:spPr/>
        <p:txBody>
          <a:bodyPr/>
          <a:lstStyle/>
          <a:p>
            <a:fld id="{B3536D72-1888-45CC-B7DD-C8B4BF3D61FC}" type="datetimeFigureOut">
              <a:rPr lang="es-ES" smtClean="0"/>
              <a:pPr/>
              <a:t>09/12/2018</a:t>
            </a:fld>
            <a:endParaRPr lang="es-ES"/>
          </a:p>
        </p:txBody>
      </p:sp>
      <p:sp>
        <p:nvSpPr>
          <p:cNvPr id="4" name="3 Marcador de pie de página"/>
          <p:cNvSpPr>
            <a:spLocks noGrp="1"/>
          </p:cNvSpPr>
          <p:nvPr>
            <p:ph type="ftr" sz="quarter" idx="11"/>
          </p:nvPr>
        </p:nvSpPr>
        <p:spPr/>
        <p:txBody>
          <a:bodyPr/>
          <a:lstStyle/>
          <a:p>
            <a:endParaRPr lang="es-ES"/>
          </a:p>
        </p:txBody>
      </p:sp>
      <p:sp>
        <p:nvSpPr>
          <p:cNvPr id="5" name="4 Marcador de número de diapositiva"/>
          <p:cNvSpPr>
            <a:spLocks noGrp="1"/>
          </p:cNvSpPr>
          <p:nvPr>
            <p:ph type="sldNum" sz="quarter" idx="12"/>
          </p:nvPr>
        </p:nvSpPr>
        <p:spPr/>
        <p:txBody>
          <a:bodyPr/>
          <a:lstStyle/>
          <a:p>
            <a:fld id="{C8A65742-BACA-4F13-928B-C102111516A6}" type="slidenum">
              <a:rPr lang="es-ES" smtClean="0"/>
              <a:pPr/>
              <a:t>‹Nº›</a:t>
            </a:fld>
            <a:endParaRPr lang="es-E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B3536D72-1888-45CC-B7DD-C8B4BF3D61FC}" type="datetimeFigureOut">
              <a:rPr lang="es-ES" smtClean="0"/>
              <a:pPr/>
              <a:t>09/12/2018</a:t>
            </a:fld>
            <a:endParaRPr lang="es-ES"/>
          </a:p>
        </p:txBody>
      </p:sp>
      <p:sp>
        <p:nvSpPr>
          <p:cNvPr id="3" name="2 Marcador de pie de página"/>
          <p:cNvSpPr>
            <a:spLocks noGrp="1"/>
          </p:cNvSpPr>
          <p:nvPr>
            <p:ph type="ftr" sz="quarter" idx="11"/>
          </p:nvPr>
        </p:nvSpPr>
        <p:spPr/>
        <p:txBody>
          <a:bodyPr/>
          <a:lstStyle/>
          <a:p>
            <a:endParaRPr lang="es-ES"/>
          </a:p>
        </p:txBody>
      </p:sp>
      <p:sp>
        <p:nvSpPr>
          <p:cNvPr id="4" name="3 Marcador de número de diapositiva"/>
          <p:cNvSpPr>
            <a:spLocks noGrp="1"/>
          </p:cNvSpPr>
          <p:nvPr>
            <p:ph type="sldNum" sz="quarter" idx="12"/>
          </p:nvPr>
        </p:nvSpPr>
        <p:spPr/>
        <p:txBody>
          <a:bodyPr/>
          <a:lstStyle/>
          <a:p>
            <a:fld id="{C8A65742-BACA-4F13-928B-C102111516A6}" type="slidenum">
              <a:rPr lang="es-ES" smtClean="0"/>
              <a:pPr/>
              <a:t>‹Nº›</a:t>
            </a:fld>
            <a:endParaRPr lang="es-E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hasCustomPrompt="1"/>
          </p:nvPr>
        </p:nvSpPr>
        <p:spPr>
          <a:xfrm>
            <a:off x="323528" y="274638"/>
            <a:ext cx="8363272" cy="1143000"/>
          </a:xfrm>
        </p:spPr>
        <p:txBody>
          <a:bodyPr/>
          <a:lstStyle>
            <a:lvl1pPr>
              <a:defRPr/>
            </a:lvl1pPr>
          </a:lstStyle>
          <a:p>
            <a:r>
              <a:rPr lang="es-ES" dirty="0" smtClean="0"/>
              <a:t>THE ARMY OF FLANDERS</a:t>
            </a:r>
            <a:endParaRPr lang="es-ES" dirty="0"/>
          </a:p>
        </p:txBody>
      </p:sp>
      <p:sp>
        <p:nvSpPr>
          <p:cNvPr id="3" name="2 Marcador de contenido"/>
          <p:cNvSpPr>
            <a:spLocks noGrp="1"/>
          </p:cNvSpPr>
          <p:nvPr>
            <p:ph idx="1"/>
          </p:nvPr>
        </p:nvSpPr>
        <p:spPr/>
        <p:txBody>
          <a:bodyPr/>
          <a:lstStyle/>
          <a:p>
            <a:pPr lvl="0"/>
            <a:r>
              <a:rPr lang="es-ES" dirty="0" smtClean="0"/>
              <a:t>Haga clic para modificar el estilo de texto del patrón</a:t>
            </a:r>
          </a:p>
          <a:p>
            <a:pPr lvl="1"/>
            <a:r>
              <a:rPr lang="es-ES" dirty="0" smtClean="0"/>
              <a:t>Segundo nivel</a:t>
            </a:r>
          </a:p>
          <a:p>
            <a:pPr lvl="2"/>
            <a:r>
              <a:rPr lang="es-ES" dirty="0" smtClean="0"/>
              <a:t>Tercer nivel</a:t>
            </a:r>
          </a:p>
          <a:p>
            <a:pPr lvl="3"/>
            <a:r>
              <a:rPr lang="es-ES" dirty="0" smtClean="0"/>
              <a:t>Cuarto nivel</a:t>
            </a:r>
          </a:p>
          <a:p>
            <a:pPr lvl="4"/>
            <a:r>
              <a:rPr lang="es-ES" dirty="0" smtClean="0"/>
              <a:t>Quinto nivel</a:t>
            </a:r>
            <a:endParaRPr lang="es-ES" dirty="0"/>
          </a:p>
        </p:txBody>
      </p:sp>
      <p:sp>
        <p:nvSpPr>
          <p:cNvPr id="4" name="3 Marcador de fecha"/>
          <p:cNvSpPr>
            <a:spLocks noGrp="1"/>
          </p:cNvSpPr>
          <p:nvPr>
            <p:ph type="dt" sz="half" idx="10"/>
          </p:nvPr>
        </p:nvSpPr>
        <p:spPr/>
        <p:txBody>
          <a:bodyPr/>
          <a:lstStyle>
            <a:lvl1pPr>
              <a:defRPr/>
            </a:lvl1pPr>
          </a:lstStyle>
          <a:p>
            <a:pPr>
              <a:defRPr/>
            </a:pPr>
            <a:fld id="{AAD67F29-6457-4759-A535-C90DA4107FA8}" type="datetimeFigureOut">
              <a:rPr lang="es-ES"/>
              <a:pPr>
                <a:defRPr/>
              </a:pPr>
              <a:t>09/12/2018</a:t>
            </a:fld>
            <a:endParaRPr lang="es-ES"/>
          </a:p>
        </p:txBody>
      </p:sp>
      <p:sp>
        <p:nvSpPr>
          <p:cNvPr id="5" name="4 Marcador de pie de página"/>
          <p:cNvSpPr>
            <a:spLocks noGrp="1"/>
          </p:cNvSpPr>
          <p:nvPr>
            <p:ph type="ftr" sz="quarter" idx="11"/>
          </p:nvPr>
        </p:nvSpPr>
        <p:spPr/>
        <p:txBody>
          <a:bodyPr/>
          <a:lstStyle>
            <a:lvl1pPr>
              <a:defRPr/>
            </a:lvl1pPr>
          </a:lstStyle>
          <a:p>
            <a:pPr>
              <a:defRPr/>
            </a:pPr>
            <a:endParaRPr lang="es-ES"/>
          </a:p>
        </p:txBody>
      </p:sp>
      <p:sp>
        <p:nvSpPr>
          <p:cNvPr id="6" name="5 Marcador de número de diapositiva"/>
          <p:cNvSpPr>
            <a:spLocks noGrp="1"/>
          </p:cNvSpPr>
          <p:nvPr>
            <p:ph type="sldNum" sz="quarter" idx="12"/>
          </p:nvPr>
        </p:nvSpPr>
        <p:spPr/>
        <p:txBody>
          <a:bodyPr/>
          <a:lstStyle>
            <a:lvl1pPr>
              <a:defRPr/>
            </a:lvl1pPr>
          </a:lstStyle>
          <a:p>
            <a:pPr>
              <a:defRPr/>
            </a:pPr>
            <a:fld id="{9F60BEEC-A929-4389-BD65-9A8C78CBB8C8}" type="slidenum">
              <a:rPr lang="es-ES"/>
              <a:pPr>
                <a:defRPr/>
              </a:pPr>
              <a:t>‹Nº›</a:t>
            </a:fld>
            <a:endParaRPr lang="es-ES"/>
          </a:p>
        </p:txBody>
      </p:sp>
      <p:pic>
        <p:nvPicPr>
          <p:cNvPr id="1026" name="Picture 2" descr="D:\VICENTE\CAMINO ESPAÑOL\Fotos y logos\logo amigos camino.jpg"/>
          <p:cNvPicPr>
            <a:picLocks noChangeAspect="1" noChangeArrowheads="1"/>
          </p:cNvPicPr>
          <p:nvPr userDrawn="1"/>
        </p:nvPicPr>
        <p:blipFill>
          <a:blip r:embed="rId2" cstate="print"/>
          <a:srcRect/>
          <a:stretch>
            <a:fillRect/>
          </a:stretch>
        </p:blipFill>
        <p:spPr bwMode="auto">
          <a:xfrm>
            <a:off x="539552" y="332656"/>
            <a:ext cx="969963" cy="974725"/>
          </a:xfrm>
          <a:prstGeom prst="rect">
            <a:avLst/>
          </a:prstGeom>
          <a:noFill/>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ES"/>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B3536D72-1888-45CC-B7DD-C8B4BF3D61FC}" type="datetimeFigureOut">
              <a:rPr lang="es-ES" smtClean="0"/>
              <a:pPr/>
              <a:t>09/12/2018</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C8A65742-BACA-4F13-928B-C102111516A6}" type="slidenum">
              <a:rPr lang="es-ES" smtClean="0"/>
              <a:pPr/>
              <a:t>‹Nº›</a:t>
            </a:fld>
            <a:endParaRPr lang="es-E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ES"/>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B3536D72-1888-45CC-B7DD-C8B4BF3D61FC}" type="datetimeFigureOut">
              <a:rPr lang="es-ES" smtClean="0"/>
              <a:pPr/>
              <a:t>09/12/2018</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C8A65742-BACA-4F13-928B-C102111516A6}" type="slidenum">
              <a:rPr lang="es-ES" smtClean="0"/>
              <a:pPr/>
              <a:t>‹Nº›</a:t>
            </a:fld>
            <a:endParaRPr lang="es-E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p>
            <a:fld id="{B3536D72-1888-45CC-B7DD-C8B4BF3D61FC}" type="datetimeFigureOut">
              <a:rPr lang="es-ES" smtClean="0"/>
              <a:pPr/>
              <a:t>09/12/2018</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C8A65742-BACA-4F13-928B-C102111516A6}" type="slidenum">
              <a:rPr lang="es-ES" smtClean="0"/>
              <a:pPr/>
              <a:t>‹Nº›</a:t>
            </a:fld>
            <a:endParaRPr lang="es-E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s-ES"/>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10"/>
          </p:nvPr>
        </p:nvSpPr>
        <p:spPr/>
        <p:txBody>
          <a:bodyPr/>
          <a:lstStyle/>
          <a:p>
            <a:fld id="{B3536D72-1888-45CC-B7DD-C8B4BF3D61FC}" type="datetimeFigureOut">
              <a:rPr lang="es-ES" smtClean="0"/>
              <a:pPr/>
              <a:t>09/12/2018</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C8A65742-BACA-4F13-928B-C102111516A6}" type="slidenum">
              <a:rPr lang="es-ES" smtClean="0"/>
              <a:pPr/>
              <a:t>‹Nº›</a:t>
            </a:fld>
            <a:endParaRPr lang="es-E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Diseño personalizad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fecha"/>
          <p:cNvSpPr>
            <a:spLocks noGrp="1"/>
          </p:cNvSpPr>
          <p:nvPr>
            <p:ph type="dt" sz="half" idx="10"/>
          </p:nvPr>
        </p:nvSpPr>
        <p:spPr/>
        <p:txBody>
          <a:bodyPr/>
          <a:lstStyle/>
          <a:p>
            <a:fld id="{B3536D72-1888-45CC-B7DD-C8B4BF3D61FC}" type="datetimeFigureOut">
              <a:rPr lang="es-ES" smtClean="0"/>
              <a:pPr/>
              <a:t>09/12/2018</a:t>
            </a:fld>
            <a:endParaRPr lang="es-ES"/>
          </a:p>
        </p:txBody>
      </p:sp>
      <p:sp>
        <p:nvSpPr>
          <p:cNvPr id="4" name="3 Marcador de pie de página"/>
          <p:cNvSpPr>
            <a:spLocks noGrp="1"/>
          </p:cNvSpPr>
          <p:nvPr>
            <p:ph type="ftr" sz="quarter" idx="11"/>
          </p:nvPr>
        </p:nvSpPr>
        <p:spPr/>
        <p:txBody>
          <a:bodyPr/>
          <a:lstStyle/>
          <a:p>
            <a:endParaRPr lang="es-ES"/>
          </a:p>
        </p:txBody>
      </p:sp>
      <p:sp>
        <p:nvSpPr>
          <p:cNvPr id="5" name="4 Marcador de número de diapositiva"/>
          <p:cNvSpPr>
            <a:spLocks noGrp="1"/>
          </p:cNvSpPr>
          <p:nvPr>
            <p:ph type="sldNum" sz="quarter" idx="12"/>
          </p:nvPr>
        </p:nvSpPr>
        <p:spPr/>
        <p:txBody>
          <a:bodyPr/>
          <a:lstStyle/>
          <a:p>
            <a:fld id="{C8A65742-BACA-4F13-928B-C102111516A6}" type="slidenum">
              <a:rPr lang="es-ES" smtClean="0"/>
              <a:pPr/>
              <a:t>‹Nº›</a:t>
            </a:fld>
            <a:endParaRPr lang="es-E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lvl1pPr>
              <a:defRPr/>
            </a:lvl1pPr>
          </a:lstStyle>
          <a:p>
            <a:pPr>
              <a:defRPr/>
            </a:pPr>
            <a:fld id="{8E001295-DE0F-468F-B9B2-DB18431FFAEA}" type="datetimeFigureOut">
              <a:rPr lang="es-ES"/>
              <a:pPr>
                <a:defRPr/>
              </a:pPr>
              <a:t>09/12/2018</a:t>
            </a:fld>
            <a:endParaRPr lang="es-ES"/>
          </a:p>
        </p:txBody>
      </p:sp>
      <p:sp>
        <p:nvSpPr>
          <p:cNvPr id="5" name="4 Marcador de pie de página"/>
          <p:cNvSpPr>
            <a:spLocks noGrp="1"/>
          </p:cNvSpPr>
          <p:nvPr>
            <p:ph type="ftr" sz="quarter" idx="11"/>
          </p:nvPr>
        </p:nvSpPr>
        <p:spPr/>
        <p:txBody>
          <a:bodyPr/>
          <a:lstStyle>
            <a:lvl1pPr>
              <a:defRPr/>
            </a:lvl1pPr>
          </a:lstStyle>
          <a:p>
            <a:pPr>
              <a:defRPr/>
            </a:pPr>
            <a:endParaRPr lang="es-ES"/>
          </a:p>
        </p:txBody>
      </p:sp>
      <p:sp>
        <p:nvSpPr>
          <p:cNvPr id="6" name="5 Marcador de número de diapositiva"/>
          <p:cNvSpPr>
            <a:spLocks noGrp="1"/>
          </p:cNvSpPr>
          <p:nvPr>
            <p:ph type="sldNum" sz="quarter" idx="12"/>
          </p:nvPr>
        </p:nvSpPr>
        <p:spPr/>
        <p:txBody>
          <a:bodyPr/>
          <a:lstStyle>
            <a:lvl1pPr>
              <a:defRPr/>
            </a:lvl1pPr>
          </a:lstStyle>
          <a:p>
            <a:pPr>
              <a:defRPr/>
            </a:pPr>
            <a:fld id="{15A6F4A8-D039-411A-B6EA-155718F80585}" type="slidenum">
              <a:rPr lang="es-ES"/>
              <a:pPr>
                <a:defRPr/>
              </a:pPr>
              <a:t>‹Nº›</a:t>
            </a:fld>
            <a:endParaRPr lang="es-E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3 Marcador de fecha"/>
          <p:cNvSpPr>
            <a:spLocks noGrp="1"/>
          </p:cNvSpPr>
          <p:nvPr>
            <p:ph type="dt" sz="half" idx="10"/>
          </p:nvPr>
        </p:nvSpPr>
        <p:spPr/>
        <p:txBody>
          <a:bodyPr/>
          <a:lstStyle>
            <a:lvl1pPr>
              <a:defRPr/>
            </a:lvl1pPr>
          </a:lstStyle>
          <a:p>
            <a:pPr>
              <a:defRPr/>
            </a:pPr>
            <a:fld id="{45D79F02-4874-4CAE-819A-2503E1518FC8}" type="datetimeFigureOut">
              <a:rPr lang="es-ES"/>
              <a:pPr>
                <a:defRPr/>
              </a:pPr>
              <a:t>09/12/2018</a:t>
            </a:fld>
            <a:endParaRPr lang="es-ES"/>
          </a:p>
        </p:txBody>
      </p:sp>
      <p:sp>
        <p:nvSpPr>
          <p:cNvPr id="6" name="4 Marcador de pie de página"/>
          <p:cNvSpPr>
            <a:spLocks noGrp="1"/>
          </p:cNvSpPr>
          <p:nvPr>
            <p:ph type="ftr" sz="quarter" idx="11"/>
          </p:nvPr>
        </p:nvSpPr>
        <p:spPr/>
        <p:txBody>
          <a:bodyPr/>
          <a:lstStyle>
            <a:lvl1pPr>
              <a:defRPr/>
            </a:lvl1pPr>
          </a:lstStyle>
          <a:p>
            <a:pPr>
              <a:defRPr/>
            </a:pPr>
            <a:endParaRPr lang="es-ES"/>
          </a:p>
        </p:txBody>
      </p:sp>
      <p:sp>
        <p:nvSpPr>
          <p:cNvPr id="7" name="5 Marcador de número de diapositiva"/>
          <p:cNvSpPr>
            <a:spLocks noGrp="1"/>
          </p:cNvSpPr>
          <p:nvPr>
            <p:ph type="sldNum" sz="quarter" idx="12"/>
          </p:nvPr>
        </p:nvSpPr>
        <p:spPr/>
        <p:txBody>
          <a:bodyPr/>
          <a:lstStyle>
            <a:lvl1pPr>
              <a:defRPr/>
            </a:lvl1pPr>
          </a:lstStyle>
          <a:p>
            <a:pPr>
              <a:defRPr/>
            </a:pPr>
            <a:fld id="{C7AD2C41-19A4-4DAD-9022-6E9ED4B7F9E1}" type="slidenum">
              <a:rPr lang="es-ES"/>
              <a:pPr>
                <a:defRPr/>
              </a:pPr>
              <a:t>‹Nº›</a:t>
            </a:fld>
            <a:endParaRPr lang="es-E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7" name="3 Marcador de fecha"/>
          <p:cNvSpPr>
            <a:spLocks noGrp="1"/>
          </p:cNvSpPr>
          <p:nvPr>
            <p:ph type="dt" sz="half" idx="10"/>
          </p:nvPr>
        </p:nvSpPr>
        <p:spPr/>
        <p:txBody>
          <a:bodyPr/>
          <a:lstStyle>
            <a:lvl1pPr>
              <a:defRPr/>
            </a:lvl1pPr>
          </a:lstStyle>
          <a:p>
            <a:pPr>
              <a:defRPr/>
            </a:pPr>
            <a:fld id="{53C6897F-0F7A-4828-9668-722B9D8C21CE}" type="datetimeFigureOut">
              <a:rPr lang="es-ES"/>
              <a:pPr>
                <a:defRPr/>
              </a:pPr>
              <a:t>09/12/2018</a:t>
            </a:fld>
            <a:endParaRPr lang="es-ES"/>
          </a:p>
        </p:txBody>
      </p:sp>
      <p:sp>
        <p:nvSpPr>
          <p:cNvPr id="8" name="4 Marcador de pie de página"/>
          <p:cNvSpPr>
            <a:spLocks noGrp="1"/>
          </p:cNvSpPr>
          <p:nvPr>
            <p:ph type="ftr" sz="quarter" idx="11"/>
          </p:nvPr>
        </p:nvSpPr>
        <p:spPr/>
        <p:txBody>
          <a:bodyPr/>
          <a:lstStyle>
            <a:lvl1pPr>
              <a:defRPr/>
            </a:lvl1pPr>
          </a:lstStyle>
          <a:p>
            <a:pPr>
              <a:defRPr/>
            </a:pPr>
            <a:endParaRPr lang="es-ES"/>
          </a:p>
        </p:txBody>
      </p:sp>
      <p:sp>
        <p:nvSpPr>
          <p:cNvPr id="9" name="5 Marcador de número de diapositiva"/>
          <p:cNvSpPr>
            <a:spLocks noGrp="1"/>
          </p:cNvSpPr>
          <p:nvPr>
            <p:ph type="sldNum" sz="quarter" idx="12"/>
          </p:nvPr>
        </p:nvSpPr>
        <p:spPr/>
        <p:txBody>
          <a:bodyPr/>
          <a:lstStyle>
            <a:lvl1pPr>
              <a:defRPr/>
            </a:lvl1pPr>
          </a:lstStyle>
          <a:p>
            <a:pPr>
              <a:defRPr/>
            </a:pPr>
            <a:fld id="{772B23A5-C19E-4C84-81B9-DD41815CA72E}" type="slidenum">
              <a:rPr lang="es-ES"/>
              <a:pPr>
                <a:defRPr/>
              </a:pPr>
              <a:t>‹Nº›</a:t>
            </a:fld>
            <a:endParaRPr lang="es-E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ES"/>
          </a:p>
        </p:txBody>
      </p:sp>
      <p:sp>
        <p:nvSpPr>
          <p:cNvPr id="3" name="3 Marcador de fecha"/>
          <p:cNvSpPr>
            <a:spLocks noGrp="1"/>
          </p:cNvSpPr>
          <p:nvPr>
            <p:ph type="dt" sz="half" idx="10"/>
          </p:nvPr>
        </p:nvSpPr>
        <p:spPr/>
        <p:txBody>
          <a:bodyPr/>
          <a:lstStyle>
            <a:lvl1pPr>
              <a:defRPr/>
            </a:lvl1pPr>
          </a:lstStyle>
          <a:p>
            <a:pPr>
              <a:defRPr/>
            </a:pPr>
            <a:fld id="{113D3B9F-B43E-4044-9B97-5E0DBF89E24A}" type="datetimeFigureOut">
              <a:rPr lang="es-ES"/>
              <a:pPr>
                <a:defRPr/>
              </a:pPr>
              <a:t>09/12/2018</a:t>
            </a:fld>
            <a:endParaRPr lang="es-ES"/>
          </a:p>
        </p:txBody>
      </p:sp>
      <p:sp>
        <p:nvSpPr>
          <p:cNvPr id="4" name="4 Marcador de pie de página"/>
          <p:cNvSpPr>
            <a:spLocks noGrp="1"/>
          </p:cNvSpPr>
          <p:nvPr>
            <p:ph type="ftr" sz="quarter" idx="11"/>
          </p:nvPr>
        </p:nvSpPr>
        <p:spPr/>
        <p:txBody>
          <a:bodyPr/>
          <a:lstStyle>
            <a:lvl1pPr>
              <a:defRPr/>
            </a:lvl1pPr>
          </a:lstStyle>
          <a:p>
            <a:pPr>
              <a:defRPr/>
            </a:pPr>
            <a:endParaRPr lang="es-ES"/>
          </a:p>
        </p:txBody>
      </p:sp>
      <p:sp>
        <p:nvSpPr>
          <p:cNvPr id="5" name="5 Marcador de número de diapositiva"/>
          <p:cNvSpPr>
            <a:spLocks noGrp="1"/>
          </p:cNvSpPr>
          <p:nvPr>
            <p:ph type="sldNum" sz="quarter" idx="12"/>
          </p:nvPr>
        </p:nvSpPr>
        <p:spPr/>
        <p:txBody>
          <a:bodyPr/>
          <a:lstStyle>
            <a:lvl1pPr>
              <a:defRPr/>
            </a:lvl1pPr>
          </a:lstStyle>
          <a:p>
            <a:pPr>
              <a:defRPr/>
            </a:pPr>
            <a:fld id="{9E990433-CD6C-42F3-B356-D090634D80D5}" type="slidenum">
              <a:rPr lang="es-ES"/>
              <a:pPr>
                <a:defRPr/>
              </a:pPr>
              <a:t>‹Nº›</a:t>
            </a:fld>
            <a:endParaRPr lang="es-E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3 Marcador de fecha"/>
          <p:cNvSpPr>
            <a:spLocks noGrp="1"/>
          </p:cNvSpPr>
          <p:nvPr>
            <p:ph type="dt" sz="half" idx="10"/>
          </p:nvPr>
        </p:nvSpPr>
        <p:spPr/>
        <p:txBody>
          <a:bodyPr/>
          <a:lstStyle>
            <a:lvl1pPr>
              <a:defRPr/>
            </a:lvl1pPr>
          </a:lstStyle>
          <a:p>
            <a:pPr>
              <a:defRPr/>
            </a:pPr>
            <a:fld id="{A3AED432-51A7-4A8E-A274-BD93111272DE}" type="datetimeFigureOut">
              <a:rPr lang="es-ES"/>
              <a:pPr>
                <a:defRPr/>
              </a:pPr>
              <a:t>09/12/2018</a:t>
            </a:fld>
            <a:endParaRPr lang="es-ES"/>
          </a:p>
        </p:txBody>
      </p:sp>
      <p:sp>
        <p:nvSpPr>
          <p:cNvPr id="3" name="4 Marcador de pie de página"/>
          <p:cNvSpPr>
            <a:spLocks noGrp="1"/>
          </p:cNvSpPr>
          <p:nvPr>
            <p:ph type="ftr" sz="quarter" idx="11"/>
          </p:nvPr>
        </p:nvSpPr>
        <p:spPr/>
        <p:txBody>
          <a:bodyPr/>
          <a:lstStyle>
            <a:lvl1pPr>
              <a:defRPr/>
            </a:lvl1pPr>
          </a:lstStyle>
          <a:p>
            <a:pPr>
              <a:defRPr/>
            </a:pPr>
            <a:endParaRPr lang="es-ES"/>
          </a:p>
        </p:txBody>
      </p:sp>
      <p:sp>
        <p:nvSpPr>
          <p:cNvPr id="4" name="5 Marcador de número de diapositiva"/>
          <p:cNvSpPr>
            <a:spLocks noGrp="1"/>
          </p:cNvSpPr>
          <p:nvPr>
            <p:ph type="sldNum" sz="quarter" idx="12"/>
          </p:nvPr>
        </p:nvSpPr>
        <p:spPr/>
        <p:txBody>
          <a:bodyPr/>
          <a:lstStyle>
            <a:lvl1pPr>
              <a:defRPr/>
            </a:lvl1pPr>
          </a:lstStyle>
          <a:p>
            <a:pPr>
              <a:defRPr/>
            </a:pPr>
            <a:fld id="{656BE65A-E1B0-426F-AC66-407CE0C89588}" type="slidenum">
              <a:rPr lang="es-ES"/>
              <a:pPr>
                <a:defRPr/>
              </a:pPr>
              <a:t>‹Nº›</a:t>
            </a:fld>
            <a:endParaRPr lang="es-E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ES"/>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3 Marcador de fecha"/>
          <p:cNvSpPr>
            <a:spLocks noGrp="1"/>
          </p:cNvSpPr>
          <p:nvPr>
            <p:ph type="dt" sz="half" idx="10"/>
          </p:nvPr>
        </p:nvSpPr>
        <p:spPr/>
        <p:txBody>
          <a:bodyPr/>
          <a:lstStyle>
            <a:lvl1pPr>
              <a:defRPr/>
            </a:lvl1pPr>
          </a:lstStyle>
          <a:p>
            <a:pPr>
              <a:defRPr/>
            </a:pPr>
            <a:fld id="{D910647A-923C-48F4-9ED3-36EC6423DCF1}" type="datetimeFigureOut">
              <a:rPr lang="es-ES"/>
              <a:pPr>
                <a:defRPr/>
              </a:pPr>
              <a:t>09/12/2018</a:t>
            </a:fld>
            <a:endParaRPr lang="es-ES"/>
          </a:p>
        </p:txBody>
      </p:sp>
      <p:sp>
        <p:nvSpPr>
          <p:cNvPr id="6" name="4 Marcador de pie de página"/>
          <p:cNvSpPr>
            <a:spLocks noGrp="1"/>
          </p:cNvSpPr>
          <p:nvPr>
            <p:ph type="ftr" sz="quarter" idx="11"/>
          </p:nvPr>
        </p:nvSpPr>
        <p:spPr/>
        <p:txBody>
          <a:bodyPr/>
          <a:lstStyle>
            <a:lvl1pPr>
              <a:defRPr/>
            </a:lvl1pPr>
          </a:lstStyle>
          <a:p>
            <a:pPr>
              <a:defRPr/>
            </a:pPr>
            <a:endParaRPr lang="es-ES"/>
          </a:p>
        </p:txBody>
      </p:sp>
      <p:sp>
        <p:nvSpPr>
          <p:cNvPr id="7" name="5 Marcador de número de diapositiva"/>
          <p:cNvSpPr>
            <a:spLocks noGrp="1"/>
          </p:cNvSpPr>
          <p:nvPr>
            <p:ph type="sldNum" sz="quarter" idx="12"/>
          </p:nvPr>
        </p:nvSpPr>
        <p:spPr/>
        <p:txBody>
          <a:bodyPr/>
          <a:lstStyle>
            <a:lvl1pPr>
              <a:defRPr/>
            </a:lvl1pPr>
          </a:lstStyle>
          <a:p>
            <a:pPr>
              <a:defRPr/>
            </a:pPr>
            <a:fld id="{6BF304D3-7782-46B1-9BD4-1C768E7ED419}" type="slidenum">
              <a:rPr lang="es-ES"/>
              <a:pPr>
                <a:defRPr/>
              </a:pPr>
              <a:t>‹Nº›</a:t>
            </a:fld>
            <a:endParaRPr lang="es-E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ES"/>
          </a:p>
        </p:txBody>
      </p:sp>
      <p:sp>
        <p:nvSpPr>
          <p:cNvPr id="3" name="2 Marcador de posición de imagen"/>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ES" noProof="0"/>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3 Marcador de fecha"/>
          <p:cNvSpPr>
            <a:spLocks noGrp="1"/>
          </p:cNvSpPr>
          <p:nvPr>
            <p:ph type="dt" sz="half" idx="10"/>
          </p:nvPr>
        </p:nvSpPr>
        <p:spPr/>
        <p:txBody>
          <a:bodyPr/>
          <a:lstStyle>
            <a:lvl1pPr>
              <a:defRPr/>
            </a:lvl1pPr>
          </a:lstStyle>
          <a:p>
            <a:pPr>
              <a:defRPr/>
            </a:pPr>
            <a:fld id="{AD9D8270-DDEC-4AE6-83B5-9DD4555713B5}" type="datetimeFigureOut">
              <a:rPr lang="es-ES"/>
              <a:pPr>
                <a:defRPr/>
              </a:pPr>
              <a:t>09/12/2018</a:t>
            </a:fld>
            <a:endParaRPr lang="es-ES"/>
          </a:p>
        </p:txBody>
      </p:sp>
      <p:sp>
        <p:nvSpPr>
          <p:cNvPr id="6" name="4 Marcador de pie de página"/>
          <p:cNvSpPr>
            <a:spLocks noGrp="1"/>
          </p:cNvSpPr>
          <p:nvPr>
            <p:ph type="ftr" sz="quarter" idx="11"/>
          </p:nvPr>
        </p:nvSpPr>
        <p:spPr/>
        <p:txBody>
          <a:bodyPr/>
          <a:lstStyle>
            <a:lvl1pPr>
              <a:defRPr/>
            </a:lvl1pPr>
          </a:lstStyle>
          <a:p>
            <a:pPr>
              <a:defRPr/>
            </a:pPr>
            <a:endParaRPr lang="es-ES"/>
          </a:p>
        </p:txBody>
      </p:sp>
      <p:sp>
        <p:nvSpPr>
          <p:cNvPr id="7" name="5 Marcador de número de diapositiva"/>
          <p:cNvSpPr>
            <a:spLocks noGrp="1"/>
          </p:cNvSpPr>
          <p:nvPr>
            <p:ph type="sldNum" sz="quarter" idx="12"/>
          </p:nvPr>
        </p:nvSpPr>
        <p:spPr/>
        <p:txBody>
          <a:bodyPr/>
          <a:lstStyle>
            <a:lvl1pPr>
              <a:defRPr/>
            </a:lvl1pPr>
          </a:lstStyle>
          <a:p>
            <a:pPr>
              <a:defRPr/>
            </a:pPr>
            <a:fld id="{C208D9D0-B279-49F2-BEF5-3DF6D242545B}" type="slidenum">
              <a:rPr lang="es-ES"/>
              <a:pPr>
                <a:defRPr/>
              </a:pPr>
              <a:t>‹Nº›</a:t>
            </a:fld>
            <a:endParaRPr lang="es-E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1 Marcador de título"/>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s-ES" smtClean="0"/>
              <a:t>Haga clic para modificar el estilo de título del patrón</a:t>
            </a:r>
          </a:p>
        </p:txBody>
      </p:sp>
      <p:sp>
        <p:nvSpPr>
          <p:cNvPr id="1027" name="2 Marcador de texto"/>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198C66B5-0A75-44EA-816A-2D86DB4A7222}" type="datetimeFigureOut">
              <a:rPr lang="es-ES"/>
              <a:pPr>
                <a:defRPr/>
              </a:pPr>
              <a:t>09/12/2018</a:t>
            </a:fld>
            <a:endParaRPr lang="es-ES"/>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s-ES"/>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6D76FED4-B0DE-4AE4-9B5A-9210EDBAC9E3}" type="slidenum">
              <a:rPr lang="es-ES"/>
              <a:pPr>
                <a:defRPr/>
              </a:pPr>
              <a:t>‹Nº›</a:t>
            </a:fld>
            <a:endParaRPr lang="es-E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73" r:id="rId12"/>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 smtClean="0"/>
              <a:t>Haga clic para modificar el estilo de título del patrón</a:t>
            </a:r>
            <a:endParaRPr lang="es-ES"/>
          </a:p>
        </p:txBody>
      </p:sp>
      <p:sp>
        <p:nvSpPr>
          <p:cNvPr id="3" name="2 Marcador de texto"/>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3536D72-1888-45CC-B7DD-C8B4BF3D61FC}" type="datetimeFigureOut">
              <a:rPr lang="es-ES" smtClean="0"/>
              <a:pPr/>
              <a:t>09/12/2018</a:t>
            </a:fld>
            <a:endParaRPr lang="es-ES"/>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8A65742-BACA-4F13-928B-C102111516A6}" type="slidenum">
              <a:rPr lang="es-ES" smtClean="0"/>
              <a:pPr/>
              <a:t>‹Nº›</a:t>
            </a:fld>
            <a:endParaRPr lang="es-E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hyperlink" Target="https://www.google.es/imgres?imgurl=https://docplayer.es/docs-images/77/76023953/images/29-1.jpg&amp;imgrefurl=https://docplayer.es/76023953-Historial-de-los-regimietos-de-infanteria-espanoles-del-inmemorial-no-1-al-cartagena-no-70.html&amp;docid=svmLTuqMkOdC3M&amp;tbnid=_bT2lpmGJg-1qM:&amp;vet=10ahUKEwjdpv_l-NbeAhUIIMAKHT0DB8IQMwhpKCEwIQ..i&amp;w=288&amp;h=400&amp;bih=619&amp;biw=1366&amp;q=bandera%20tercio%20viejo%20de%20zamora&amp;ved=0ahUKEwjdpv_l-NbeAhUIIMAKHT0DB8IQMwhpKCEwIQ&amp;iact=mrc&amp;uact=8" TargetMode="External"/><Relationship Id="rId5" Type="http://schemas.openxmlformats.org/officeDocument/2006/relationships/hyperlink" Target="https://www.google.es/imgres?imgurl=https://zamoranews.com/media/k2/items/cache/be950efec134c74806ce84539f08cd33_XL.jpg&amp;imgrefurl=https://zamoranews.com/magazine-zamora/item/11211-el-tercio-viejo-de-zamora-y-el-milagro-de-empel&amp;docid=74ilzTrvBAt1oM&amp;tbnid=hZaoFmy8EAZQOM:&amp;vet=10ahUKEwjdpv_l-NbeAhUIIMAKHT0DB8IQMwg7KAAwAA..i&amp;w=800&amp;h=529&amp;bih=619&amp;biw=1366&amp;q=bandera%20tercio%20viejo%20de%20zamora&amp;ved=0ahUKEwjdpv_l-NbeAhUIIMAKHT0DB8IQMwg7KAAwAA&amp;iact=mrc&amp;uact=8" TargetMode="External"/><Relationship Id="rId4" Type="http://schemas.openxmlformats.org/officeDocument/2006/relationships/image" Target="../media/image5.jpeg"/></Relationships>
</file>

<file path=ppt/slides/_rels/slide1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28.gif"/><Relationship Id="rId4" Type="http://schemas.openxmlformats.org/officeDocument/2006/relationships/image" Target="../media/image7.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7.xml"/><Relationship Id="rId1" Type="http://schemas.openxmlformats.org/officeDocument/2006/relationships/video" Target="file:///C:\Users\velic\Dropbox\02%20CAMINO%20ESPA&#209;OL\2018%20Conferencia%20Buque%20Camino%20Espa&#241;ol%20Cartagena\Fieros.wmv" TargetMode="External"/><Relationship Id="rId6" Type="http://schemas.openxmlformats.org/officeDocument/2006/relationships/image" Target="../media/image29.png"/><Relationship Id="rId5" Type="http://schemas.openxmlformats.org/officeDocument/2006/relationships/image" Target="../media/image7.jpeg"/><Relationship Id="rId4" Type="http://schemas.openxmlformats.org/officeDocument/2006/relationships/image" Target="../media/image5.jpe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7.xml"/><Relationship Id="rId1" Type="http://schemas.openxmlformats.org/officeDocument/2006/relationships/video" Target="file:///C:\Users\velic\Dropbox\02%20CAMINO%20ESPA&#209;OL\2018%20Conferencia%20Buque%20Camino%20Espa&#241;ol%20Cartagena\Alegres.wmv" TargetMode="External"/><Relationship Id="rId6" Type="http://schemas.openxmlformats.org/officeDocument/2006/relationships/image" Target="../media/image30.png"/><Relationship Id="rId5" Type="http://schemas.openxmlformats.org/officeDocument/2006/relationships/image" Target="../media/image7.jpeg"/><Relationship Id="rId4" Type="http://schemas.openxmlformats.org/officeDocument/2006/relationships/image" Target="../media/image5.jpeg"/></Relationships>
</file>

<file path=ppt/slides/_rels/slide1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31.png"/><Relationship Id="rId4" Type="http://schemas.openxmlformats.org/officeDocument/2006/relationships/image" Target="../media/image7.jpeg"/></Relationships>
</file>

<file path=ppt/slides/_rels/slide1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31.png"/><Relationship Id="rId4" Type="http://schemas.openxmlformats.org/officeDocument/2006/relationships/image" Target="../media/image7.jpeg"/></Relationships>
</file>

<file path=ppt/slides/_rels/slide1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32.jpeg"/><Relationship Id="rId5" Type="http://schemas.openxmlformats.org/officeDocument/2006/relationships/hyperlink" Target="https://www.google.es/imgres?imgurl=https://farm8.staticflickr.com/7633/26895267122_ea060b0c3c.jpg&amp;imgrefurl=https://www.vivimosdeviaje.com/terceira/&amp;docid=gBoJ82oZeeubGM&amp;tbnid=PcWgCHYF1pY8XM:&amp;vet=10ahUKEwjEp4jK-9beAhWDJMAKHWZOA6YQMwhYKAQwBA..i&amp;w=500&amp;h=322&amp;bih=619&amp;biw=1366&amp;q=azores%20isla%20terceira&amp;ved=0ahUKEwjEp4jK-9beAhWDJMAKHWZOA6YQMwhYKAQwBA&amp;iact=mrc&amp;uact=8" TargetMode="External"/><Relationship Id="rId4" Type="http://schemas.openxmlformats.org/officeDocument/2006/relationships/image" Target="../media/image7.jpeg"/></Relationships>
</file>

<file path=ppt/slides/_rels/slide16.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image" Target="../media/image5.jpeg"/><Relationship Id="rId7" Type="http://schemas.openxmlformats.org/officeDocument/2006/relationships/hyperlink" Target="https://www.google.es/url?sa=i&amp;rct=j&amp;q=&amp;esrc=s&amp;source=images&amp;cd=&amp;cad=rja&amp;uact=8&amp;ved=2ahUKEwix35W40fneAhVEXhoKHZNpDUAQjRx6BAgBEAU&amp;url=https://es.wikipedia.org/wiki/%C3%81lvaro_de_Baz%C3%A1n&amp;psig=AOvVaw2IJVRp9Q-bh3Xb-Blh7n2x&amp;ust=1543582058748511" TargetMode="External"/><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33.jpeg"/><Relationship Id="rId5" Type="http://schemas.openxmlformats.org/officeDocument/2006/relationships/hyperlink" Target="https://www.google.es/url?sa=i&amp;rct=j&amp;q=&amp;esrc=s&amp;source=images&amp;cd=&amp;cad=rja&amp;uact=8&amp;ved=2ahUKEwia9eqW_tbeAhUF1BoKHTaODqgQjRx6BAgBEAU&amp;url=http://www.lahistoriaconmapas.com/europa/espana/la-batalla-naval-de-las-azores-1582-1583/&amp;psig=AOvVaw36uiLPsym5ghA-rJhtHg9J&amp;ust=1542391478647342" TargetMode="External"/><Relationship Id="rId4" Type="http://schemas.openxmlformats.org/officeDocument/2006/relationships/image" Target="../media/image7.jpeg"/></Relationships>
</file>

<file path=ppt/slides/_rels/slide1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31.png"/><Relationship Id="rId4" Type="http://schemas.openxmlformats.org/officeDocument/2006/relationships/image" Target="../media/image7.jpeg"/></Relationships>
</file>

<file path=ppt/slides/_rels/slide1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31.png"/><Relationship Id="rId4" Type="http://schemas.openxmlformats.org/officeDocument/2006/relationships/image" Target="../media/image7.jpeg"/></Relationships>
</file>

<file path=ppt/slides/_rels/slide1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31.png"/><Relationship Id="rId4" Type="http://schemas.openxmlformats.org/officeDocument/2006/relationships/image" Target="../media/image7.jpeg"/></Relationships>
</file>

<file path=ppt/slides/_rels/slide2.xml.rels><?xml version="1.0" encoding="UTF-8" standalone="yes"?>
<Relationships xmlns="http://schemas.openxmlformats.org/package/2006/relationships"><Relationship Id="rId8" Type="http://schemas.openxmlformats.org/officeDocument/2006/relationships/image" Target="../media/image11.jpeg"/><Relationship Id="rId13" Type="http://schemas.openxmlformats.org/officeDocument/2006/relationships/image" Target="../media/image16.jpeg"/><Relationship Id="rId3" Type="http://schemas.openxmlformats.org/officeDocument/2006/relationships/image" Target="../media/image5.jpeg"/><Relationship Id="rId7" Type="http://schemas.openxmlformats.org/officeDocument/2006/relationships/image" Target="../media/image10.jpeg"/><Relationship Id="rId12" Type="http://schemas.openxmlformats.org/officeDocument/2006/relationships/image" Target="../media/image15.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9.jpeg"/><Relationship Id="rId11" Type="http://schemas.openxmlformats.org/officeDocument/2006/relationships/image" Target="../media/image14.jpeg"/><Relationship Id="rId5" Type="http://schemas.openxmlformats.org/officeDocument/2006/relationships/image" Target="../media/image8.jpeg"/><Relationship Id="rId10" Type="http://schemas.openxmlformats.org/officeDocument/2006/relationships/image" Target="../media/image13.jpeg"/><Relationship Id="rId4" Type="http://schemas.openxmlformats.org/officeDocument/2006/relationships/image" Target="../media/image7.jpeg"/><Relationship Id="rId9" Type="http://schemas.openxmlformats.org/officeDocument/2006/relationships/image" Target="../media/image12.jpeg"/></Relationships>
</file>

<file path=ppt/slides/_rels/slide2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7.jpeg"/></Relationships>
</file>

<file path=ppt/slides/_rels/slide2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2.xml"/><Relationship Id="rId1" Type="http://schemas.openxmlformats.org/officeDocument/2006/relationships/slideLayout" Target="../slideLayouts/slideLayout7.xml"/><Relationship Id="rId5" Type="http://schemas.openxmlformats.org/officeDocument/2006/relationships/image" Target="../media/image31.png"/><Relationship Id="rId4" Type="http://schemas.openxmlformats.org/officeDocument/2006/relationships/image" Target="../media/image7.jpeg"/></Relationships>
</file>

<file path=ppt/slides/_rels/slide2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3.xml"/><Relationship Id="rId1" Type="http://schemas.openxmlformats.org/officeDocument/2006/relationships/slideLayout" Target="../slideLayouts/slideLayout7.xml"/><Relationship Id="rId5" Type="http://schemas.openxmlformats.org/officeDocument/2006/relationships/image" Target="../media/image35.jpeg"/><Relationship Id="rId4" Type="http://schemas.openxmlformats.org/officeDocument/2006/relationships/image" Target="../media/image7.jpeg"/></Relationships>
</file>

<file path=ppt/slides/_rels/slide2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7.jpeg"/></Relationships>
</file>

<file path=ppt/slides/_rels/slide2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5.xml"/><Relationship Id="rId1" Type="http://schemas.openxmlformats.org/officeDocument/2006/relationships/slideLayout" Target="../slideLayouts/slideLayout7.xml"/><Relationship Id="rId5" Type="http://schemas.openxmlformats.org/officeDocument/2006/relationships/image" Target="../media/image36.jpeg"/><Relationship Id="rId4" Type="http://schemas.openxmlformats.org/officeDocument/2006/relationships/image" Target="../media/image7.jpeg"/></Relationships>
</file>

<file path=ppt/slides/_rels/slide26.xml.rels><?xml version="1.0" encoding="UTF-8" standalone="yes"?>
<Relationships xmlns="http://schemas.openxmlformats.org/package/2006/relationships"><Relationship Id="rId8" Type="http://schemas.openxmlformats.org/officeDocument/2006/relationships/image" Target="../media/image41.jpeg"/><Relationship Id="rId3" Type="http://schemas.openxmlformats.org/officeDocument/2006/relationships/image" Target="../media/image37.jpeg"/><Relationship Id="rId7" Type="http://schemas.openxmlformats.org/officeDocument/2006/relationships/image" Target="../media/image40.jpeg"/><Relationship Id="rId12" Type="http://schemas.openxmlformats.org/officeDocument/2006/relationships/image" Target="../media/image44.jpe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39.jpeg"/><Relationship Id="rId11" Type="http://schemas.openxmlformats.org/officeDocument/2006/relationships/hyperlink" Target="https://www.google.es/url?sa=i&amp;rct=j&amp;q=&amp;esrc=s&amp;source=images&amp;cd=&amp;cad=rja&amp;uact=8&amp;ved=2ahUKEwit58uKsufaAhXFshQKHTi6A84QjRx6BAgBEAU&amp;url=http://www.senado.es/web/conocersenado/arteypatrimonio/obrapictorica/fondohistorico/detalle/index.html;jsessionid=bSKCZJ3Tr11h9GwXpmsDc71DQLwz6lGsDLbVxkGWZj27g0GydprQ!347087888?id=SENPRE_014977&amp;psig=AOvVaw2VmJw3lVy3fafgx5XAeuo4&amp;ust=1525362946281238" TargetMode="External"/><Relationship Id="rId5" Type="http://schemas.openxmlformats.org/officeDocument/2006/relationships/image" Target="../media/image38.png"/><Relationship Id="rId10" Type="http://schemas.openxmlformats.org/officeDocument/2006/relationships/image" Target="../media/image43.png"/><Relationship Id="rId4" Type="http://schemas.openxmlformats.org/officeDocument/2006/relationships/image" Target="../media/image7.jpeg"/><Relationship Id="rId9" Type="http://schemas.openxmlformats.org/officeDocument/2006/relationships/image" Target="../media/image42.jpeg"/></Relationships>
</file>

<file path=ppt/slides/_rels/slide27.xml.rels><?xml version="1.0" encoding="UTF-8" standalone="yes"?>
<Relationships xmlns="http://schemas.openxmlformats.org/package/2006/relationships"><Relationship Id="rId8" Type="http://schemas.openxmlformats.org/officeDocument/2006/relationships/image" Target="../media/image48.tiff"/><Relationship Id="rId3" Type="http://schemas.openxmlformats.org/officeDocument/2006/relationships/image" Target="../media/image37.jpeg"/><Relationship Id="rId7" Type="http://schemas.openxmlformats.org/officeDocument/2006/relationships/image" Target="../media/image47.tiff"/><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46.tiff"/><Relationship Id="rId5" Type="http://schemas.openxmlformats.org/officeDocument/2006/relationships/image" Target="../media/image45.png"/><Relationship Id="rId4" Type="http://schemas.openxmlformats.org/officeDocument/2006/relationships/image" Target="../media/image7.jpeg"/><Relationship Id="rId9" Type="http://schemas.openxmlformats.org/officeDocument/2006/relationships/image" Target="../media/image49.jpeg"/></Relationships>
</file>

<file path=ppt/slides/_rels/slide2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image" Target="../media/image47.tiff"/><Relationship Id="rId5" Type="http://schemas.openxmlformats.org/officeDocument/2006/relationships/image" Target="../media/image50.png"/><Relationship Id="rId4" Type="http://schemas.openxmlformats.org/officeDocument/2006/relationships/image" Target="../media/image7.jpeg"/></Relationships>
</file>

<file path=ppt/slides/_rels/slide2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7.jpeg"/></Relationships>
</file>

<file path=ppt/slides/_rels/slide3.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5.jpeg"/><Relationship Id="rId7" Type="http://schemas.openxmlformats.org/officeDocument/2006/relationships/hyperlink" Target="https://www.google.es/url?sa=i&amp;rct=j&amp;q=&amp;esrc=s&amp;source=images&amp;cd=&amp;cad=rja&amp;uact=8&amp;ved=0CAcQjRxqFQoTCM3375qa_sgCFYtvFAodXlgNrw&amp;url=https://raicesdegrazalema.wordpress.com/2015/06/15/don-andres-vera-y-moscoso/&amp;psig=AFQjCNEeadeLK9KL-NJgR17Ceu7dEln3tQ&amp;ust=1446982005442593" TargetMode="External"/><Relationship Id="rId12"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8.jpeg"/><Relationship Id="rId11" Type="http://schemas.openxmlformats.org/officeDocument/2006/relationships/hyperlink" Target="https://www.google.es/url?sa=i&amp;rct=j&amp;q=&amp;esrc=s&amp;source=images&amp;cd=&amp;cad=rja&amp;uact=8&amp;ved=2ahUKEwizoICMzfneAhVLTBoKHZJyD-YQjRx6BAgBEAU&amp;url=https://es.wikipedia.org/wiki/Regimiento_de_Infanter%C3%ADa_%C2%ABIsabel_la_Cat%C3%B3lica%C2%BB_n.%C2%BA_29&amp;psig=AOvVaw1HoWAeWLThzLyUziTWsprF&amp;ust=1543580893173362" TargetMode="External"/><Relationship Id="rId5" Type="http://schemas.openxmlformats.org/officeDocument/2006/relationships/image" Target="../media/image17.jpeg"/><Relationship Id="rId10" Type="http://schemas.openxmlformats.org/officeDocument/2006/relationships/image" Target="../media/image6.jpeg"/><Relationship Id="rId4" Type="http://schemas.openxmlformats.org/officeDocument/2006/relationships/image" Target="../media/image7.jpeg"/><Relationship Id="rId9" Type="http://schemas.openxmlformats.org/officeDocument/2006/relationships/hyperlink" Target="https://www.google.es/imgres?imgurl=https://docplayer.es/docs-images/77/76023953/images/29-1.jpg&amp;imgrefurl=https://docplayer.es/76023953-Historial-de-los-regimietos-de-infanteria-espanoles-del-inmemorial-no-1-al-cartagena-no-70.html&amp;docid=svmLTuqMkOdC3M&amp;tbnid=_bT2lpmGJg-1qM:&amp;vet=10ahUKEwjdpv_l-NbeAhUIIMAKHT0DB8IQMwhpKCEwIQ..i&amp;w=288&amp;h=400&amp;bih=619&amp;biw=1366&amp;q=bandera%20tercio%20viejo%20de%20zamora&amp;ved=0ahUKEwjdpv_l-NbeAhUIIMAKHT0DB8IQMwhpKCEwIQ&amp;iact=mrc&amp;uact=8"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37.jpeg"/><Relationship Id="rId7" Type="http://schemas.openxmlformats.org/officeDocument/2006/relationships/image" Target="../media/image55.jpeg"/><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image" Target="../media/image54.jpeg"/><Relationship Id="rId5" Type="http://schemas.openxmlformats.org/officeDocument/2006/relationships/image" Target="../media/image53.jpeg"/><Relationship Id="rId4" Type="http://schemas.openxmlformats.org/officeDocument/2006/relationships/image" Target="../media/image7.jpeg"/></Relationships>
</file>

<file path=ppt/slides/_rels/slide3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7.jpeg"/></Relationships>
</file>

<file path=ppt/slides/_rels/slide32.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57.jpeg"/><Relationship Id="rId2" Type="http://schemas.openxmlformats.org/officeDocument/2006/relationships/notesSlide" Target="../notesSlides/notesSlide32.xml"/><Relationship Id="rId1" Type="http://schemas.openxmlformats.org/officeDocument/2006/relationships/slideLayout" Target="../slideLayouts/slideLayout7.xml"/><Relationship Id="rId6" Type="http://schemas.openxmlformats.org/officeDocument/2006/relationships/hyperlink" Target="https://www.google.es/url?sa=i&amp;rct=j&amp;q=&amp;esrc=s&amp;source=images&amp;cd=&amp;cad=rja&amp;uact=8&amp;ved=2ahUKEwif3POTtefaAhXJPhQKHbgqDNAQjRx6BAgBEAU&amp;url=http://www.abc.es/historia/abci-camino-espanol-gran-hito-logistico-siglo-clavado-tercios-costado-francia-201710221907_noticia.html&amp;psig=AOvVaw3mfNd3WCoPt8yql3ec_mXa&amp;ust=1525363773174575" TargetMode="External"/><Relationship Id="rId5" Type="http://schemas.openxmlformats.org/officeDocument/2006/relationships/image" Target="../media/image56.jpeg"/><Relationship Id="rId4" Type="http://schemas.openxmlformats.org/officeDocument/2006/relationships/image" Target="../media/image7.jpeg"/></Relationships>
</file>

<file path=ppt/slides/_rels/slide3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image" Target="../media/image7.jpeg"/></Relationships>
</file>

<file path=ppt/slides/_rels/slide34.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37.jpeg"/><Relationship Id="rId1" Type="http://schemas.openxmlformats.org/officeDocument/2006/relationships/slideLayout" Target="../slideLayouts/slideLayout7.xml"/><Relationship Id="rId6" Type="http://schemas.openxmlformats.org/officeDocument/2006/relationships/image" Target="../media/image7.jpeg"/><Relationship Id="rId5" Type="http://schemas.openxmlformats.org/officeDocument/2006/relationships/image" Target="../media/image60.png"/><Relationship Id="rId4" Type="http://schemas.openxmlformats.org/officeDocument/2006/relationships/image" Target="../media/image59.png"/></Relationships>
</file>

<file path=ppt/slides/_rels/slide35.xml.rels><?xml version="1.0" encoding="UTF-8" standalone="yes"?>
<Relationships xmlns="http://schemas.openxmlformats.org/package/2006/relationships"><Relationship Id="rId8" Type="http://schemas.openxmlformats.org/officeDocument/2006/relationships/hyperlink" Target="https://www.google.es/url?sa=i&amp;rct=j&amp;q=&amp;esrc=s&amp;source=images&amp;cd=&amp;cad=rja&amp;uact=8&amp;ved=0CAcQjRxqFQoTCMbwwqHyiskCFUJTGgodxuYCQw&amp;url=https://es.wikipedia.org/wiki/Pedro_Ernesto_de_Mansfeld&amp;psig=AFQjCNEg14AP7SKOb47dwy8NfAAKE515WQ&amp;ust=1447417969491380" TargetMode="External"/><Relationship Id="rId13" Type="http://schemas.openxmlformats.org/officeDocument/2006/relationships/image" Target="../media/image65.jpeg"/><Relationship Id="rId3" Type="http://schemas.openxmlformats.org/officeDocument/2006/relationships/image" Target="../media/image4.jpeg"/><Relationship Id="rId7" Type="http://schemas.openxmlformats.org/officeDocument/2006/relationships/image" Target="../media/image62.png"/><Relationship Id="rId12" Type="http://schemas.openxmlformats.org/officeDocument/2006/relationships/hyperlink" Target="https://www.google.es/url?sa=i&amp;rct=j&amp;q=&amp;esrc=s&amp;source=images&amp;cd=&amp;cad=rja&amp;uact=8&amp;ved=0CAcQjRxqFQoTCOLvvdnyiskCFQNeGgodJBYCcA&amp;url=https://es.wikipedia.org/wiki/Crist%C3%B3bal_de_Mondrag%C3%B3n&amp;psig=AFQjCNEg14AP7SKOb47dwy8NfAAKE515WQ&amp;ust=1447417969491380" TargetMode="External"/><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hyperlink" Target="https://www.google.es/url?sa=i&amp;rct=j&amp;q=&amp;esrc=s&amp;source=images&amp;cd=&amp;cad=rja&amp;uact=8&amp;ved=0CAcQjRxqFQoTCJ3Qmc3yiskCFUF-Ggod1VUK8Q&amp;url=https://es.wikipedia.org/wiki/Alejandro_Farnesio_(duque_de_Parma)&amp;psig=AFQjCNEg14AP7SKOb47dwy8NfAAKE515WQ&amp;ust=1447417969491380" TargetMode="External"/><Relationship Id="rId11" Type="http://schemas.openxmlformats.org/officeDocument/2006/relationships/image" Target="../media/image64.jpeg"/><Relationship Id="rId5" Type="http://schemas.openxmlformats.org/officeDocument/2006/relationships/image" Target="../media/image61.png"/><Relationship Id="rId10" Type="http://schemas.openxmlformats.org/officeDocument/2006/relationships/hyperlink" Target="https://www.google.es/url?sa=i&amp;rct=j&amp;q=&amp;esrc=s&amp;source=images&amp;cd=&amp;cad=rja&amp;uact=8&amp;ved=0CAcQjRxqFQoTCLDd-YbziskCFUg_GgodZVEMwA&amp;url=http://igvemdor.blogspot.com/2009_05_01_archive.html&amp;psig=AFQjCNEg14AP7SKOb47dwy8NfAAKE515WQ&amp;ust=1447417969491380" TargetMode="External"/><Relationship Id="rId4" Type="http://schemas.openxmlformats.org/officeDocument/2006/relationships/image" Target="../media/image5.jpeg"/><Relationship Id="rId9" Type="http://schemas.openxmlformats.org/officeDocument/2006/relationships/image" Target="../media/image63.jpeg"/></Relationships>
</file>

<file path=ppt/slides/_rels/slide3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image" Target="../media/image66.png"/><Relationship Id="rId4" Type="http://schemas.openxmlformats.org/officeDocument/2006/relationships/image" Target="../media/image5.jpeg"/></Relationships>
</file>

<file path=ppt/slides/_rels/slide3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image" Target="../media/image67.png"/><Relationship Id="rId4" Type="http://schemas.openxmlformats.org/officeDocument/2006/relationships/image" Target="../media/image5.jpeg"/></Relationships>
</file>

<file path=ppt/slides/_rels/slide3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7.xml"/><Relationship Id="rId1" Type="http://schemas.openxmlformats.org/officeDocument/2006/relationships/slideLayout" Target="../slideLayouts/slideLayout2.xml"/><Relationship Id="rId5" Type="http://schemas.openxmlformats.org/officeDocument/2006/relationships/image" Target="../media/image68.jpeg"/><Relationship Id="rId4" Type="http://schemas.openxmlformats.org/officeDocument/2006/relationships/image" Target="../media/image5.jpeg"/></Relationships>
</file>

<file path=ppt/slides/_rels/slide3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8.xml"/><Relationship Id="rId1" Type="http://schemas.openxmlformats.org/officeDocument/2006/relationships/slideLayout" Target="../slideLayouts/slideLayout7.xml"/><Relationship Id="rId6" Type="http://schemas.openxmlformats.org/officeDocument/2006/relationships/image" Target="../media/image69.jpeg"/><Relationship Id="rId5" Type="http://schemas.openxmlformats.org/officeDocument/2006/relationships/hyperlink" Target="https://www.google.es/url?sa=i&amp;rct=j&amp;q=&amp;esrc=s&amp;source=images&amp;cd=&amp;cad=rja&amp;uact=8&amp;ved=2ahUKEwjx9e39-dbeAhUHmRoKHUIpAZ0QjRx6BAgBEAU&amp;url=https://www.abc.es/historia-militar/20130817/abci-milagro-batalla-empel-201308151733.html&amp;psig=AOvVaw0IHCggxMIB0uKAKyBA2Sdl&amp;ust=1542390346168125" TargetMode="External"/><Relationship Id="rId4" Type="http://schemas.openxmlformats.org/officeDocument/2006/relationships/image" Target="../media/image7.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2.xml"/><Relationship Id="rId5" Type="http://schemas.openxmlformats.org/officeDocument/2006/relationships/image" Target="../media/image73.jpeg"/><Relationship Id="rId4" Type="http://schemas.openxmlformats.org/officeDocument/2006/relationships/image" Target="../media/image72.jpeg"/></Relationships>
</file>

<file path=ppt/slides/_rels/slide41.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75.jpeg"/><Relationship Id="rId2" Type="http://schemas.openxmlformats.org/officeDocument/2006/relationships/notesSlide" Target="../notesSlides/notesSlide39.xml"/><Relationship Id="rId1" Type="http://schemas.openxmlformats.org/officeDocument/2006/relationships/slideLayout" Target="../slideLayouts/slideLayout7.xml"/><Relationship Id="rId6" Type="http://schemas.openxmlformats.org/officeDocument/2006/relationships/hyperlink" Target="https://www.google.es/url?sa=i&amp;rct=j&amp;q=&amp;esrc=s&amp;source=images&amp;cd=&amp;cad=rja&amp;uact=8&amp;ved=2ahUKEwjCmtPO7NjeAhVPxxoKHYDoDh8QjRx6BAgBEAU&amp;url=https://www.abc.es/cultura/abci-cuando-dios-helo-aguas-para-salvar-tercio-espanol-desde-perspectiva-ferrer-dalmau-201608161236_noticia.html&amp;psig=AOvVaw20250VjpB37LkHarAmZ-fr&amp;ust=1542455382431118" TargetMode="External"/><Relationship Id="rId5" Type="http://schemas.openxmlformats.org/officeDocument/2006/relationships/image" Target="../media/image74.jpeg"/><Relationship Id="rId4" Type="http://schemas.openxmlformats.org/officeDocument/2006/relationships/image" Target="../media/image7.jpeg"/></Relationships>
</file>

<file path=ppt/slides/_rels/slide42.xml.rels><?xml version="1.0" encoding="UTF-8" standalone="yes"?>
<Relationships xmlns="http://schemas.openxmlformats.org/package/2006/relationships"><Relationship Id="rId8" Type="http://schemas.openxmlformats.org/officeDocument/2006/relationships/image" Target="../media/image76.jpeg"/><Relationship Id="rId3" Type="http://schemas.openxmlformats.org/officeDocument/2006/relationships/image" Target="../media/image4.jpeg"/><Relationship Id="rId7" Type="http://schemas.openxmlformats.org/officeDocument/2006/relationships/hyperlink" Target="https://www.google.es/url?sa=i&amp;rct=j&amp;q=&amp;esrc=s&amp;source=images&amp;cd=&amp;cad=rja&amp;uact=8&amp;ved=2ahUKEwjc45zd69jeAhUE1BoKHQwfA2IQjRx6BAgBEAU&amp;url=http://salondeltrono.blogspot.com/2017/12/el-milagro-de-empel-y-el-patrocinio-de.html&amp;psig=AOvVaw38Q3MuHLPQm9ljA26um7Cn&amp;ust=1542454925178364" TargetMode="External"/><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hyperlink" Target="https://www.google.es/imgres?imgurl=https://upload.wikimedia.org/wikipedia/commons/thumb/5/5d/El_milagro_de_Empel.jpg/300px-El_milagro_de_Empel.jpg&amp;imgrefurl=https://es.wikipedia.org/wiki/Milagro_de_Empel&amp;docid=jyiGi_J6lQ9v1M&amp;tbnid=OhlwGVI8oRy4IM:&amp;vet=10ahUKEwiE_JrA6tjeAhUHIsAKHTMtAkYQMwhhKAAwAA..i&amp;w=300&amp;h=220&amp;bih=619&amp;biw=1366&amp;q=empel%20ferrer%20dalmau&amp;ved=0ahUKEwiE_JrA6tjeAhUHIsAKHTMtAkYQMwhhKAAwAA&amp;iact=mrc&amp;uact=8" TargetMode="External"/><Relationship Id="rId5" Type="http://schemas.openxmlformats.org/officeDocument/2006/relationships/image" Target="../media/image7.jpeg"/><Relationship Id="rId4" Type="http://schemas.openxmlformats.org/officeDocument/2006/relationships/image" Target="../media/image5.jpeg"/></Relationships>
</file>

<file path=ppt/slides/_rels/slide43.xml.rels><?xml version="1.0" encoding="UTF-8" standalone="yes"?>
<Relationships xmlns="http://schemas.openxmlformats.org/package/2006/relationships"><Relationship Id="rId8" Type="http://schemas.openxmlformats.org/officeDocument/2006/relationships/image" Target="../media/image78.jpeg"/><Relationship Id="rId3" Type="http://schemas.openxmlformats.org/officeDocument/2006/relationships/image" Target="../media/image4.jpeg"/><Relationship Id="rId7" Type="http://schemas.openxmlformats.org/officeDocument/2006/relationships/hyperlink" Target="https://www.google.es/url?sa=i&amp;rct=j&amp;q=&amp;esrc=s&amp;source=images&amp;cd=&amp;cad=rja&amp;uact=8&amp;ved=2ahUKEwjZ97v37NjeAhVyyoUKHXDMA9cQjRx6BAgBEAU&amp;url=https://www.nuevatribuna.es/articulo/historia/virgen-puso-pica-flandes/20161206162733134534.html&amp;psig=AOvVaw20250VjpB37LkHarAmZ-fr&amp;ust=1542455382431118" TargetMode="External"/><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image" Target="../media/image77.jpeg"/><Relationship Id="rId5" Type="http://schemas.openxmlformats.org/officeDocument/2006/relationships/hyperlink" Target="https://www.google.es/url?sa=i&amp;rct=j&amp;q=&amp;esrc=s&amp;source=images&amp;cd=&amp;cad=rja&amp;uact=8&amp;ved=2ahUKEwjskonz69jeAhUKfxoKHbhSAdcQjRx6BAgBEAU&amp;url=https://www.abc.es/espana/20150501/abci-batalla-empel-cuadro-ferrer-201504301937.html&amp;psig=AOvVaw38Q3MuHLPQm9ljA26um7Cn&amp;ust=1542454925178364" TargetMode="External"/><Relationship Id="rId10" Type="http://schemas.openxmlformats.org/officeDocument/2006/relationships/image" Target="../media/image79.jpeg"/><Relationship Id="rId4" Type="http://schemas.openxmlformats.org/officeDocument/2006/relationships/image" Target="../media/image5.jpeg"/><Relationship Id="rId9" Type="http://schemas.openxmlformats.org/officeDocument/2006/relationships/hyperlink" Target="https://www.google.es/url?sa=i&amp;rct=j&amp;q=&amp;esrc=s&amp;source=images&amp;cd=&amp;cad=rja&amp;uact=8&amp;ved=2ahUKEwiJotG17tjeAhXqzoUKHYpkDusQjRx6BAgBEAU&amp;url=http://elhurgador.blogspot.com/2017/02/augusto-ferrer-dalmau-pintura.html&amp;psig=AOvVaw1CXf_-08RfCvqVynGK6AzP&amp;ust=1542455922037994" TargetMode="External"/></Relationships>
</file>

<file path=ppt/slides/_rels/slide44.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2.xml"/><Relationship Id="rId6" Type="http://schemas.openxmlformats.org/officeDocument/2006/relationships/image" Target="../media/image80.png"/><Relationship Id="rId5" Type="http://schemas.openxmlformats.org/officeDocument/2006/relationships/image" Target="../media/image73.jpeg"/><Relationship Id="rId4" Type="http://schemas.openxmlformats.org/officeDocument/2006/relationships/image" Target="../media/image72.jpeg"/></Relationships>
</file>

<file path=ppt/slides/_rels/slide45.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81.jpeg"/><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hyperlink" Target="https://www.google.es/url?sa=i&amp;rct=j&amp;q=&amp;esrc=s&amp;source=images&amp;cd=&amp;cad=rja&amp;uact=8&amp;ved=2ahUKEwjr4p3_6tjeAhUKUBoKHThhD3MQjRx6BAgBEAU&amp;url=https://www.abc.es/cultura/abci-cuando-dios-helo-aguas-para-salvar-tercio-espanol-desde-perspectiva-ferrer-dalmau-201608161236_noticia.html&amp;psig=AOvVaw38Q3MuHLPQm9ljA26um7Cn&amp;ust=1542454925178364" TargetMode="External"/><Relationship Id="rId5" Type="http://schemas.openxmlformats.org/officeDocument/2006/relationships/image" Target="../media/image7.jpeg"/><Relationship Id="rId4" Type="http://schemas.openxmlformats.org/officeDocument/2006/relationships/image" Target="../media/image5.jpeg"/></Relationships>
</file>

<file path=ppt/slides/_rels/slide4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47.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84.jpeg"/><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image" Target="../media/image83.jpeg"/><Relationship Id="rId5" Type="http://schemas.openxmlformats.org/officeDocument/2006/relationships/image" Target="../media/image82.jpeg"/><Relationship Id="rId4" Type="http://schemas.openxmlformats.org/officeDocument/2006/relationships/image" Target="../media/image5.jpeg"/></Relationships>
</file>

<file path=ppt/slides/_rels/slide4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5.xml"/><Relationship Id="rId1" Type="http://schemas.openxmlformats.org/officeDocument/2006/relationships/slideLayout" Target="../slideLayouts/slideLayout2.xml"/><Relationship Id="rId5" Type="http://schemas.openxmlformats.org/officeDocument/2006/relationships/image" Target="../media/image85.jpeg"/><Relationship Id="rId4" Type="http://schemas.openxmlformats.org/officeDocument/2006/relationships/image" Target="../media/image5.jpeg"/></Relationships>
</file>

<file path=ppt/slides/_rels/slide4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6.xml"/><Relationship Id="rId1" Type="http://schemas.openxmlformats.org/officeDocument/2006/relationships/slideLayout" Target="../slideLayouts/slideLayout2.xml"/><Relationship Id="rId5" Type="http://schemas.openxmlformats.org/officeDocument/2006/relationships/image" Target="../media/image86.jpeg"/><Relationship Id="rId4" Type="http://schemas.openxmlformats.org/officeDocument/2006/relationships/image" Target="../media/image5.jpeg"/></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7.jpeg"/></Relationships>
</file>

<file path=ppt/slides/_rels/slide50.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image" Target="../media/image4.jpeg"/><Relationship Id="rId7" Type="http://schemas.openxmlformats.org/officeDocument/2006/relationships/hyperlink" Target="https://www.google.es/imgres?imgurl=https://cornetalejana.files.wordpress.com/2015/07/10463818_854463787977865_3275144576581281280_o1.jpg&amp;imgrefurl=https://cornetalejana.wordpress.com/2015/07/04/el-milagro-de-empel/&amp;docid=7zAhw3uEgic2UM&amp;tbnid=kjqY2FUEagI05M:&amp;vet=10ahUKEwj1kaGa7NjeAhXJCcAKHd7wBQ4QMwhLKAwwDA..i&amp;w=941&amp;h=625&amp;bih=619&amp;biw=1366&amp;q=empel%20ferrer%20dalmau&amp;ved=0ahUKEwj1kaGa7NjeAhXJCcAKHd7wBQ4QMwhLKAwwDA&amp;iact=mrc&amp;uact=8" TargetMode="External"/><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hyperlink" Target="https://www.google.es/imgres?imgurl=https://www.abc.es/media/cultura/2016/08/16/empel-dalmau-kQ1B--620x349@abc.jpg&amp;imgrefurl=https://www.abc.es/cultura/abci-cuando-dios-helo-aguas-para-salvar-tercio-espanol-desde-perspectiva-ferrer-dalmau-201608161236_noticia.html&amp;docid=kiWXsSGZ79HK3M&amp;tbnid=OFZC3oMjotFaeM:&amp;vet=10ahUKEwiE_JrA6tjeAhUHIsAKHTMtAkYQMwhiKAEwAQ..i&amp;w=619&amp;h=349&amp;bih=619&amp;biw=1366&amp;q=empel%20ferrer%20dalmau&amp;ved=0ahUKEwiE_JrA6tjeAhUHIsAKHTMtAkYQMwhiKAEwAQ&amp;iact=mrc&amp;uact=8" TargetMode="External"/><Relationship Id="rId5" Type="http://schemas.openxmlformats.org/officeDocument/2006/relationships/image" Target="../media/image7.jpeg"/><Relationship Id="rId10" Type="http://schemas.openxmlformats.org/officeDocument/2006/relationships/image" Target="../media/image6.jpeg"/><Relationship Id="rId4" Type="http://schemas.openxmlformats.org/officeDocument/2006/relationships/image" Target="../media/image5.jpeg"/><Relationship Id="rId9" Type="http://schemas.openxmlformats.org/officeDocument/2006/relationships/hyperlink" Target="https://www.google.es/imgres?imgurl=https://docplayer.es/docs-images/77/76023953/images/29-1.jpg&amp;imgrefurl=https://docplayer.es/76023953-Historial-de-los-regimietos-de-infanteria-espanoles-del-inmemorial-no-1-al-cartagena-no-70.html&amp;docid=svmLTuqMkOdC3M&amp;tbnid=_bT2lpmGJg-1qM:&amp;vet=10ahUKEwjdpv_l-NbeAhUIIMAKHT0DB8IQMwhpKCEwIQ..i&amp;w=288&amp;h=400&amp;bih=619&amp;biw=1366&amp;q=bandera%20tercio%20viejo%20de%20zamora&amp;ved=0ahUKEwjdpv_l-NbeAhUIIMAKHT0DB8IQMwhpKCEwIQ&amp;iact=mrc&amp;uact=8" TargetMode="External"/></Relationships>
</file>

<file path=ppt/slides/_rels/slide51.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89.png"/><Relationship Id="rId2" Type="http://schemas.openxmlformats.org/officeDocument/2006/relationships/notesSlide" Target="../notesSlides/notesSlide48.xml"/><Relationship Id="rId1" Type="http://schemas.openxmlformats.org/officeDocument/2006/relationships/slideLayout" Target="../slideLayouts/slideLayout2.xml"/><Relationship Id="rId6" Type="http://schemas.openxmlformats.org/officeDocument/2006/relationships/image" Target="../media/image88.jpeg"/><Relationship Id="rId5" Type="http://schemas.openxmlformats.org/officeDocument/2006/relationships/hyperlink" Target="https://commons.wikimedia.org/wiki/File:Michiel_Jansz_van_Mierevelt_-_Ambrogio_Spinola.jpg" TargetMode="External"/><Relationship Id="rId4" Type="http://schemas.openxmlformats.org/officeDocument/2006/relationships/image" Target="../media/image5.jpeg"/></Relationships>
</file>

<file path=ppt/slides/_rels/slide52.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91.jpeg"/><Relationship Id="rId2" Type="http://schemas.openxmlformats.org/officeDocument/2006/relationships/notesSlide" Target="../notesSlides/notesSlide49.xml"/><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90.jpeg"/><Relationship Id="rId4" Type="http://schemas.openxmlformats.org/officeDocument/2006/relationships/image" Target="../media/image5.jpeg"/></Relationships>
</file>

<file path=ppt/slides/_rels/slide5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0.xml"/><Relationship Id="rId1" Type="http://schemas.openxmlformats.org/officeDocument/2006/relationships/slideLayout" Target="../slideLayouts/slideLayout2.xml"/><Relationship Id="rId5" Type="http://schemas.openxmlformats.org/officeDocument/2006/relationships/image" Target="../media/image92.png"/><Relationship Id="rId4" Type="http://schemas.openxmlformats.org/officeDocument/2006/relationships/image" Target="../media/image5.jpeg"/></Relationships>
</file>

<file path=ppt/slides/_rels/slide5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1.xml"/><Relationship Id="rId1" Type="http://schemas.openxmlformats.org/officeDocument/2006/relationships/slideLayout" Target="../slideLayouts/slideLayout2.xml"/><Relationship Id="rId5" Type="http://schemas.openxmlformats.org/officeDocument/2006/relationships/image" Target="../media/image93.jpeg"/><Relationship Id="rId4" Type="http://schemas.openxmlformats.org/officeDocument/2006/relationships/image" Target="../media/image5.jpeg"/></Relationships>
</file>

<file path=ppt/slides/_rels/slide55.xml.rels><?xml version="1.0" encoding="UTF-8" standalone="yes"?>
<Relationships xmlns="http://schemas.openxmlformats.org/package/2006/relationships"><Relationship Id="rId8" Type="http://schemas.openxmlformats.org/officeDocument/2006/relationships/image" Target="../media/image95.jpeg"/><Relationship Id="rId3" Type="http://schemas.openxmlformats.org/officeDocument/2006/relationships/image" Target="../media/image4.jpeg"/><Relationship Id="rId7" Type="http://schemas.openxmlformats.org/officeDocument/2006/relationships/hyperlink" Target="https://www.google.es/url?sa=i&amp;rct=j&amp;q=&amp;esrc=s&amp;source=images&amp;cd=&amp;cad=rja&amp;uact=8&amp;ved=2ahUKEwirl-Tng4vfAhVGVhoKHezcBc8QjRx6BAgBEAU&amp;url=http://elaugedeladerecha.blogspot.com/2013/05/la-batalla-de-rocroi-1643.html&amp;psig=AOvVaw2MY1UjbqLODu1Pw0DnCxm4&amp;ust=1544179545418346" TargetMode="External"/><Relationship Id="rId12" Type="http://schemas.openxmlformats.org/officeDocument/2006/relationships/image" Target="../media/image97.jpeg"/><Relationship Id="rId2" Type="http://schemas.openxmlformats.org/officeDocument/2006/relationships/notesSlide" Target="../notesSlides/notesSlide52.xml"/><Relationship Id="rId1" Type="http://schemas.openxmlformats.org/officeDocument/2006/relationships/slideLayout" Target="../slideLayouts/slideLayout2.xml"/><Relationship Id="rId6" Type="http://schemas.openxmlformats.org/officeDocument/2006/relationships/image" Target="../media/image94.jpeg"/><Relationship Id="rId11" Type="http://schemas.openxmlformats.org/officeDocument/2006/relationships/hyperlink" Target="https://www.google.es/url?sa=i&amp;rct=j&amp;q=&amp;esrc=s&amp;source=images&amp;cd=&amp;cad=rja&amp;uact=8&amp;ved=2ahUKEwjQ9LTehIvfAhVSyoUKHSWdCNEQjRx6BAgBEAU&amp;url=https://www.militar.org.ua/foro/la-batalla-de-rocroi-1-643-t36716.html&amp;psig=AOvVaw2MY1UjbqLODu1Pw0DnCxm4&amp;ust=1544179545418346" TargetMode="External"/><Relationship Id="rId5" Type="http://schemas.openxmlformats.org/officeDocument/2006/relationships/hyperlink" Target="https://www.google.es/url?sa=i&amp;rct=j&amp;q=&amp;esrc=s&amp;source=images&amp;cd=&amp;cad=rja&amp;uact=8&amp;ved=2ahUKEwiLtvLE7djeAhWp4YUKHRBdASMQjRx6BAgBEAU&amp;url=https://es.wikipedia.org/wiki/Rocroi,_el_%C3%BAltimo_tercio&amp;psig=AOvVaw1QXv8fJS-dpGAa6wDfQhmH&amp;ust=1542455736429337" TargetMode="External"/><Relationship Id="rId10" Type="http://schemas.openxmlformats.org/officeDocument/2006/relationships/image" Target="../media/image96.jpeg"/><Relationship Id="rId4" Type="http://schemas.openxmlformats.org/officeDocument/2006/relationships/image" Target="../media/image5.jpeg"/><Relationship Id="rId9" Type="http://schemas.openxmlformats.org/officeDocument/2006/relationships/hyperlink" Target="https://www.google.es/url?sa=i&amp;rct=j&amp;q=&amp;esrc=s&amp;source=images&amp;cd=&amp;cad=rja&amp;uact=8&amp;ved=2ahUKEwj0v5iphIvfAhUlyYUKHUV0Df4QjRx6BAgBEAU&amp;url=http://www.sofiaoriginals.com/el-nacimiento-de-paris-30/&amp;psig=AOvVaw2MY1UjbqLODu1Pw0DnCxm4&amp;ust=1544179545418346" TargetMode="External"/></Relationships>
</file>

<file path=ppt/slides/_rels/slide56.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20.png"/><Relationship Id="rId2" Type="http://schemas.openxmlformats.org/officeDocument/2006/relationships/notesSlide" Target="../notesSlides/notesSlide53.xml"/><Relationship Id="rId1" Type="http://schemas.openxmlformats.org/officeDocument/2006/relationships/slideLayout" Target="../slideLayouts/slideLayout7.xml"/><Relationship Id="rId6" Type="http://schemas.openxmlformats.org/officeDocument/2006/relationships/hyperlink" Target="https://www.google.es/url?sa=i&amp;rct=j&amp;q=&amp;esrc=s&amp;source=images&amp;cd=&amp;cad=rja&amp;uact=8&amp;ved=2ahUKEwizoICMzfneAhVLTBoKHZJyD-YQjRx6BAgBEAU&amp;url=https://es.wikipedia.org/wiki/Regimiento_de_Infanter%C3%ADa_%C2%ABIsabel_la_Cat%C3%B3lica%C2%BB_n.%C2%BA_29&amp;psig=AOvVaw1HoWAeWLThzLyUziTWsprF&amp;ust=1543580893173362" TargetMode="External"/><Relationship Id="rId5" Type="http://schemas.openxmlformats.org/officeDocument/2006/relationships/image" Target="../media/image17.jpeg"/><Relationship Id="rId4" Type="http://schemas.openxmlformats.org/officeDocument/2006/relationships/image" Target="../media/image7.jpeg"/></Relationships>
</file>

<file path=ppt/slides/_rels/slide5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4.xml"/><Relationship Id="rId1" Type="http://schemas.openxmlformats.org/officeDocument/2006/relationships/slideLayout" Target="../slideLayouts/slideLayout7.xml"/><Relationship Id="rId4" Type="http://schemas.openxmlformats.org/officeDocument/2006/relationships/image" Target="../media/image7.jpeg"/></Relationships>
</file>

<file path=ppt/slides/_rels/slide6.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4.jpeg"/><Relationship Id="rId3" Type="http://schemas.openxmlformats.org/officeDocument/2006/relationships/image" Target="../media/image4.jpeg"/><Relationship Id="rId7" Type="http://schemas.openxmlformats.org/officeDocument/2006/relationships/hyperlink" Target="https://www.google.es/imgres?imgurl=https://upload.wikimedia.org/wikipedia/commons/8/8f/17-_Rei_D._Henrique_-_O_Casto.jpg&amp;imgrefurl=https://es.wikipedia.org/wiki/Enrique_I_de_Portugal&amp;docid=9Yan-pRommFddM&amp;tbnid=hJyoTldAGxVhhM:&amp;vet=10ahUKEwj-qYjpo9neAhVPxIUKHZv7C9YQMwg_KAEwAQ..i&amp;w=243&amp;h=300&amp;bih=619&amp;biw=1366&amp;q=cardenal%20enrique%20de%20portugal&amp;ved=0ahUKEwj-qYjpo9neAhVPxIUKHZv7C9YQMwg_KAEwAQ&amp;iact=mrc&amp;uact=8" TargetMode="External"/><Relationship Id="rId12" Type="http://schemas.openxmlformats.org/officeDocument/2006/relationships/hyperlink" Target="https://www.google.es/imgres?imgurl=https://sergiobarce.files.wordpress.com/2017/06/felipe-ii-y-don-antonio-prior-de-crato.jpg?w=508&amp;imgrefurl=https://sergiobarce.blog/2017/06/15/larache-siglos-xvi-xvii-4a-parte-2/felipe-ii-y-don-antonio-prior-de-crato/&amp;docid=nmrIZAqHdHkp8M&amp;tbnid=ZeZ7xinAKFQetM:&amp;vet=10ahUKEwj05fj0pNneAhVBPBoKHb7YCKEQMwhCKAQwBA..i&amp;w=508&amp;h=321&amp;bih=619&amp;biw=1366&amp;q=prior%20de%20crato&amp;ved=0ahUKEwj05fj0pNneAhVBPBoKHb7YCKEQMwhCKAQwBA&amp;iact=mrc&amp;uact=8"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hyperlink" Target="https://www.google.es/imgres?imgurl=https://upload.wikimedia.org/wikipedia/commons/thumb/8/8f/17-_Rei_D._Henrique_-_O_Casto.jpg/200px-17-_Rei_D._Henrique_-_O_Casto.jpg&amp;imgrefurl=https://es.wikipedia.org/wiki/Enrique_I_de_Portugal&amp;docid=9Yan-pRommFddM&amp;tbnid=kSAr2sekuI7E0M:&amp;vet=10ahUKEwj-qYjpo9neAhVPxIUKHZv7C9YQMwg-KAAwAA..i&amp;w=200&amp;h=247&amp;bih=619&amp;biw=1366&amp;q=cardenal%20enrique%20de%20portugal&amp;ved=0ahUKEwj-qYjpo9neAhVPxIUKHZv7C9YQMwg-KAAwAA&amp;iact=mrc&amp;uact=8" TargetMode="External"/><Relationship Id="rId11" Type="http://schemas.openxmlformats.org/officeDocument/2006/relationships/image" Target="../media/image23.jpeg"/><Relationship Id="rId5" Type="http://schemas.openxmlformats.org/officeDocument/2006/relationships/hyperlink" Target="https://www.google.es/imgres?imgurl=https://zamoranews.com/media/k2/items/cache/be950efec134c74806ce84539f08cd33_XL.jpg&amp;imgrefurl=https://zamoranews.com/magazine-zamora/item/11211-el-tercio-viejo-de-zamora-y-el-milagro-de-empel&amp;docid=74ilzTrvBAt1oM&amp;tbnid=hZaoFmy8EAZQOM:&amp;vet=10ahUKEwjdpv_l-NbeAhUIIMAKHT0DB8IQMwg7KAAwAA..i&amp;w=800&amp;h=529&amp;bih=619&amp;biw=1366&amp;q=bandera%20tercio%20viejo%20de%20zamora&amp;ved=0ahUKEwjdpv_l-NbeAhUIIMAKHT0DB8IQMwg7KAAwAA&amp;iact=mrc&amp;uact=8" TargetMode="External"/><Relationship Id="rId10" Type="http://schemas.openxmlformats.org/officeDocument/2006/relationships/hyperlink" Target="https://www.google.es/url?sa=i&amp;rct=j&amp;q=&amp;esrc=s&amp;source=images&amp;cd=&amp;cad=rja&amp;uact=8&amp;ved=2ahUKEwi_jqv6o9neAhUHQBoKHc91BlEQjRx6BAgBEAU&amp;url=https://en.wikipedia.org/wiki/Henry,_King_of_Portugal&amp;psig=AOvVaw3eE3Zsr87pucOXKoTyGolS&amp;ust=1542470311504279" TargetMode="External"/><Relationship Id="rId4" Type="http://schemas.openxmlformats.org/officeDocument/2006/relationships/image" Target="../media/image5.jpeg"/><Relationship Id="rId9" Type="http://schemas.openxmlformats.org/officeDocument/2006/relationships/image" Target="../media/image22.jpeg"/></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7.jpeg"/></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27.jpe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7.jpeg"/></Relationships>
</file>

<file path=ppt/slides/_rels/slide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28.gif"/><Relationship Id="rId4" Type="http://schemas.openxmlformats.org/officeDocument/2006/relationships/image" Target="../media/image7.jpeg"/></Relationships>
</file>

<file path=ppt/slides/slide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050" name="10 Título"/>
          <p:cNvSpPr>
            <a:spLocks noGrp="1"/>
          </p:cNvSpPr>
          <p:nvPr>
            <p:ph type="title"/>
          </p:nvPr>
        </p:nvSpPr>
        <p:spPr/>
        <p:txBody>
          <a:bodyPr/>
          <a:lstStyle/>
          <a:p>
            <a:pPr eaLnBrk="1" hangingPunct="1"/>
            <a:endParaRPr lang="es-ES" dirty="0" smtClean="0"/>
          </a:p>
        </p:txBody>
      </p:sp>
      <p:pic>
        <p:nvPicPr>
          <p:cNvPr id="8" name="7 Marcador de contenido" descr="009 ERMITA OUD EMPEL.jpg"/>
          <p:cNvPicPr>
            <a:picLocks noGrp="1" noChangeAspect="1"/>
          </p:cNvPicPr>
          <p:nvPr>
            <p:ph idx="1"/>
          </p:nvPr>
        </p:nvPicPr>
        <p:blipFill>
          <a:blip r:embed="rId3" cstate="print"/>
          <a:stretch>
            <a:fillRect/>
          </a:stretch>
        </p:blipFill>
        <p:spPr>
          <a:xfrm>
            <a:off x="1181765" y="1600200"/>
            <a:ext cx="6780469" cy="4525963"/>
          </a:xfrm>
        </p:spPr>
      </p:pic>
      <p:pic>
        <p:nvPicPr>
          <p:cNvPr id="2052" name="Picture 2" descr="1"/>
          <p:cNvPicPr>
            <a:picLocks noChangeAspect="1" noChangeArrowheads="1"/>
          </p:cNvPicPr>
          <p:nvPr/>
        </p:nvPicPr>
        <p:blipFill>
          <a:blip r:embed="rId4" cstate="print"/>
          <a:srcRect/>
          <a:stretch>
            <a:fillRect/>
          </a:stretch>
        </p:blipFill>
        <p:spPr bwMode="auto">
          <a:xfrm>
            <a:off x="-35496" y="-161925"/>
            <a:ext cx="9144000" cy="7019925"/>
          </a:xfrm>
          <a:prstGeom prst="rect">
            <a:avLst/>
          </a:prstGeom>
          <a:noFill/>
          <a:ln w="9525">
            <a:noFill/>
            <a:miter lim="800000"/>
            <a:headEnd/>
            <a:tailEnd/>
          </a:ln>
        </p:spPr>
      </p:pic>
      <p:sp>
        <p:nvSpPr>
          <p:cNvPr id="2054" name="Text Box 5"/>
          <p:cNvSpPr txBox="1">
            <a:spLocks noChangeArrowheads="1"/>
          </p:cNvSpPr>
          <p:nvPr/>
        </p:nvSpPr>
        <p:spPr bwMode="auto">
          <a:xfrm>
            <a:off x="1259632" y="107921"/>
            <a:ext cx="6696744" cy="584775"/>
          </a:xfrm>
          <a:prstGeom prst="rect">
            <a:avLst/>
          </a:prstGeom>
          <a:noFill/>
          <a:ln w="9525">
            <a:noFill/>
            <a:miter lim="800000"/>
            <a:headEnd/>
            <a:tailEnd/>
          </a:ln>
        </p:spPr>
        <p:txBody>
          <a:bodyPr wrap="square">
            <a:spAutoFit/>
          </a:bodyPr>
          <a:lstStyle/>
          <a:p>
            <a:r>
              <a:rPr lang="es-ES" sz="3200" dirty="0" smtClean="0">
                <a:solidFill>
                  <a:srgbClr val="0070C0"/>
                </a:solidFill>
                <a:latin typeface="Forte" pitchFamily="66" charset="0"/>
              </a:rPr>
              <a:t>TERCIO DE ZAMORA Y FLANDES</a:t>
            </a:r>
            <a:endParaRPr lang="es-ES" sz="3200" dirty="0">
              <a:solidFill>
                <a:srgbClr val="0070C0"/>
              </a:solidFill>
              <a:latin typeface="Forte" pitchFamily="66" charset="0"/>
            </a:endParaRPr>
          </a:p>
        </p:txBody>
      </p:sp>
      <p:sp>
        <p:nvSpPr>
          <p:cNvPr id="7" name="6 CuadroTexto"/>
          <p:cNvSpPr txBox="1"/>
          <p:nvPr/>
        </p:nvSpPr>
        <p:spPr>
          <a:xfrm>
            <a:off x="2479599" y="5517232"/>
            <a:ext cx="4108625" cy="461665"/>
          </a:xfrm>
          <a:prstGeom prst="rect">
            <a:avLst/>
          </a:prstGeom>
          <a:noFill/>
        </p:spPr>
        <p:txBody>
          <a:bodyPr wrap="none" rtlCol="0">
            <a:spAutoFit/>
          </a:bodyPr>
          <a:lstStyle/>
          <a:p>
            <a:r>
              <a:rPr lang="es-ES" sz="2400" b="1" dirty="0" smtClean="0">
                <a:solidFill>
                  <a:srgbClr val="002060"/>
                </a:solidFill>
              </a:rPr>
              <a:t>ZAMORA DICIEMBRE 2018</a:t>
            </a:r>
            <a:endParaRPr lang="es-ES" sz="2400" b="1" dirty="0">
              <a:solidFill>
                <a:srgbClr val="002060"/>
              </a:solidFill>
            </a:endParaRPr>
          </a:p>
        </p:txBody>
      </p:sp>
      <p:sp>
        <p:nvSpPr>
          <p:cNvPr id="52226" name="AutoShape 2" descr="Resultado de imagen de bandera tercio viejo de zamora">
            <a:hlinkClick r:id="rId5"/>
          </p:cNvPr>
          <p:cNvSpPr>
            <a:spLocks noChangeAspect="1" noChangeArrowheads="1"/>
          </p:cNvSpPr>
          <p:nvPr/>
        </p:nvSpPr>
        <p:spPr bwMode="auto">
          <a:xfrm>
            <a:off x="92075" y="0"/>
            <a:ext cx="304800" cy="304800"/>
          </a:xfrm>
          <a:prstGeom prst="rect">
            <a:avLst/>
          </a:prstGeom>
          <a:noFill/>
        </p:spPr>
        <p:txBody>
          <a:bodyPr vert="horz" wrap="square" lIns="91440" tIns="45720" rIns="91440" bIns="45720" numCol="1" anchor="t" anchorCtr="0" compatLnSpc="1">
            <a:prstTxWarp prst="textNoShape">
              <a:avLst/>
            </a:prstTxWarp>
          </a:bodyPr>
          <a:lstStyle/>
          <a:p>
            <a:endParaRPr lang="es-ES"/>
          </a:p>
        </p:txBody>
      </p:sp>
      <p:pic>
        <p:nvPicPr>
          <p:cNvPr id="52228" name="Picture 4" descr="Resultado de imagen de bandera tercio viejo de zamora">
            <a:hlinkClick r:id="rId6"/>
          </p:cNvPr>
          <p:cNvPicPr>
            <a:picLocks noChangeAspect="1" noChangeArrowheads="1"/>
          </p:cNvPicPr>
          <p:nvPr/>
        </p:nvPicPr>
        <p:blipFill>
          <a:blip r:embed="rId7" cstate="print"/>
          <a:srcRect/>
          <a:stretch>
            <a:fillRect/>
          </a:stretch>
        </p:blipFill>
        <p:spPr bwMode="auto">
          <a:xfrm>
            <a:off x="2843808" y="1111480"/>
            <a:ext cx="3168352" cy="4419018"/>
          </a:xfrm>
          <a:prstGeom prst="rect">
            <a:avLst/>
          </a:prstGeom>
          <a:noFill/>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1"/>
          <p:cNvPicPr>
            <a:picLocks noChangeAspect="1" noChangeArrowheads="1"/>
          </p:cNvPicPr>
          <p:nvPr/>
        </p:nvPicPr>
        <p:blipFill>
          <a:blip r:embed="rId3" cstate="print"/>
          <a:srcRect/>
          <a:stretch>
            <a:fillRect/>
          </a:stretch>
        </p:blipFill>
        <p:spPr bwMode="auto">
          <a:xfrm>
            <a:off x="0" y="-161925"/>
            <a:ext cx="9144000" cy="7019925"/>
          </a:xfrm>
          <a:prstGeom prst="rect">
            <a:avLst/>
          </a:prstGeom>
          <a:noFill/>
          <a:ln w="9525">
            <a:noFill/>
            <a:miter lim="800000"/>
            <a:headEnd/>
            <a:tailEnd/>
          </a:ln>
        </p:spPr>
      </p:pic>
      <p:pic>
        <p:nvPicPr>
          <p:cNvPr id="3075" name="Picture 3" descr="189971_213366432011605_203279006353681_971479_2605937_n"/>
          <p:cNvPicPr>
            <a:picLocks noChangeAspect="1" noChangeArrowheads="1"/>
          </p:cNvPicPr>
          <p:nvPr/>
        </p:nvPicPr>
        <p:blipFill>
          <a:blip r:embed="rId4" cstate="print"/>
          <a:srcRect/>
          <a:stretch>
            <a:fillRect/>
          </a:stretch>
        </p:blipFill>
        <p:spPr bwMode="auto">
          <a:xfrm>
            <a:off x="0" y="-171450"/>
            <a:ext cx="1657350" cy="1152525"/>
          </a:xfrm>
          <a:prstGeom prst="rect">
            <a:avLst/>
          </a:prstGeom>
          <a:noFill/>
          <a:ln w="0">
            <a:solidFill>
              <a:srgbClr val="FFCC99"/>
            </a:solidFill>
            <a:miter lim="800000"/>
            <a:headEnd/>
            <a:tailEnd/>
          </a:ln>
        </p:spPr>
      </p:pic>
      <p:sp>
        <p:nvSpPr>
          <p:cNvPr id="3076" name="Text Box 5"/>
          <p:cNvSpPr txBox="1">
            <a:spLocks noChangeArrowheads="1"/>
          </p:cNvSpPr>
          <p:nvPr/>
        </p:nvSpPr>
        <p:spPr bwMode="auto">
          <a:xfrm>
            <a:off x="1646457" y="0"/>
            <a:ext cx="7174015" cy="646331"/>
          </a:xfrm>
          <a:prstGeom prst="rect">
            <a:avLst/>
          </a:prstGeom>
          <a:noFill/>
          <a:ln w="9525">
            <a:noFill/>
            <a:miter lim="800000"/>
            <a:headEnd/>
            <a:tailEnd/>
          </a:ln>
        </p:spPr>
        <p:txBody>
          <a:bodyPr wrap="none">
            <a:spAutoFit/>
          </a:bodyPr>
          <a:lstStyle/>
          <a:p>
            <a:r>
              <a:rPr lang="es-ES" sz="3600" dirty="0" smtClean="0">
                <a:solidFill>
                  <a:srgbClr val="0070C0"/>
                </a:solidFill>
                <a:latin typeface="Forte" pitchFamily="66" charset="0"/>
              </a:rPr>
              <a:t>TERCIO DE ZAMORA Y FLANDES</a:t>
            </a:r>
            <a:endParaRPr lang="es-ES" sz="3600" dirty="0">
              <a:solidFill>
                <a:srgbClr val="0070C0"/>
              </a:solidFill>
              <a:latin typeface="Forte" pitchFamily="66" charset="0"/>
            </a:endParaRPr>
          </a:p>
        </p:txBody>
      </p:sp>
      <p:grpSp>
        <p:nvGrpSpPr>
          <p:cNvPr id="11" name="10 Grupo"/>
          <p:cNvGrpSpPr/>
          <p:nvPr/>
        </p:nvGrpSpPr>
        <p:grpSpPr>
          <a:xfrm>
            <a:off x="1187624" y="801680"/>
            <a:ext cx="6840760" cy="5942745"/>
            <a:chOff x="1187624" y="801680"/>
            <a:chExt cx="6840760" cy="5942745"/>
          </a:xfrm>
        </p:grpSpPr>
        <p:pic>
          <p:nvPicPr>
            <p:cNvPr id="6" name="Picture 6" descr="C:\Users\Asus\Downloads\HOLANDA\reinos españa.gif"/>
            <p:cNvPicPr>
              <a:picLocks noChangeAspect="1" noChangeArrowheads="1"/>
            </p:cNvPicPr>
            <p:nvPr/>
          </p:nvPicPr>
          <p:blipFill>
            <a:blip r:embed="rId5" cstate="print"/>
            <a:srcRect/>
            <a:stretch>
              <a:fillRect/>
            </a:stretch>
          </p:blipFill>
          <p:spPr bwMode="auto">
            <a:xfrm>
              <a:off x="1187624" y="801680"/>
              <a:ext cx="6840760" cy="5942745"/>
            </a:xfrm>
            <a:prstGeom prst="rect">
              <a:avLst/>
            </a:prstGeom>
            <a:noFill/>
          </p:spPr>
        </p:pic>
        <p:sp>
          <p:nvSpPr>
            <p:cNvPr id="7" name="6 CuadroTexto"/>
            <p:cNvSpPr txBox="1"/>
            <p:nvPr/>
          </p:nvSpPr>
          <p:spPr>
            <a:xfrm>
              <a:off x="3635896" y="4941168"/>
              <a:ext cx="1296144" cy="307777"/>
            </a:xfrm>
            <a:prstGeom prst="rect">
              <a:avLst/>
            </a:prstGeom>
            <a:solidFill>
              <a:schemeClr val="bg2"/>
            </a:solidFill>
          </p:spPr>
          <p:txBody>
            <a:bodyPr wrap="square" rtlCol="0">
              <a:spAutoFit/>
            </a:bodyPr>
            <a:lstStyle/>
            <a:p>
              <a:r>
                <a:rPr lang="es-ES" sz="1400" b="1" dirty="0" smtClean="0"/>
                <a:t>ANDALUCIA</a:t>
              </a:r>
              <a:endParaRPr lang="es-ES" b="1" dirty="0"/>
            </a:p>
          </p:txBody>
        </p:sp>
        <p:sp>
          <p:nvSpPr>
            <p:cNvPr id="8" name="7 CuadroTexto"/>
            <p:cNvSpPr txBox="1"/>
            <p:nvPr/>
          </p:nvSpPr>
          <p:spPr>
            <a:xfrm>
              <a:off x="2987824" y="1412776"/>
              <a:ext cx="1027845" cy="338554"/>
            </a:xfrm>
            <a:prstGeom prst="rect">
              <a:avLst/>
            </a:prstGeom>
            <a:noFill/>
          </p:spPr>
          <p:txBody>
            <a:bodyPr wrap="none" rtlCol="0">
              <a:spAutoFit/>
            </a:bodyPr>
            <a:lstStyle/>
            <a:p>
              <a:r>
                <a:rPr lang="es-ES" sz="1600" b="1" dirty="0" smtClean="0"/>
                <a:t>GALICIA</a:t>
              </a:r>
              <a:endParaRPr lang="es-ES" sz="1600" b="1" dirty="0"/>
            </a:p>
          </p:txBody>
        </p:sp>
        <p:sp>
          <p:nvSpPr>
            <p:cNvPr id="9" name="8 CuadroTexto"/>
            <p:cNvSpPr txBox="1"/>
            <p:nvPr/>
          </p:nvSpPr>
          <p:spPr>
            <a:xfrm>
              <a:off x="4427984" y="2132856"/>
              <a:ext cx="1110817" cy="276999"/>
            </a:xfrm>
            <a:prstGeom prst="rect">
              <a:avLst/>
            </a:prstGeom>
            <a:solidFill>
              <a:schemeClr val="bg2"/>
            </a:solidFill>
          </p:spPr>
          <p:txBody>
            <a:bodyPr wrap="none" rtlCol="0">
              <a:spAutoFit/>
            </a:bodyPr>
            <a:lstStyle/>
            <a:p>
              <a:r>
                <a:rPr lang="es-ES" sz="1200" b="1" dirty="0" smtClean="0"/>
                <a:t>PAIS VASCO</a:t>
              </a:r>
              <a:endParaRPr lang="es-ES" sz="1200" b="1" dirty="0"/>
            </a:p>
          </p:txBody>
        </p:sp>
      </p:grpSp>
      <p:sp>
        <p:nvSpPr>
          <p:cNvPr id="12" name="11 CuadroTexto"/>
          <p:cNvSpPr txBox="1"/>
          <p:nvPr/>
        </p:nvSpPr>
        <p:spPr>
          <a:xfrm>
            <a:off x="3275856" y="2564904"/>
            <a:ext cx="1872208" cy="1015663"/>
          </a:xfrm>
          <a:prstGeom prst="rect">
            <a:avLst/>
          </a:prstGeom>
          <a:noFill/>
        </p:spPr>
        <p:txBody>
          <a:bodyPr wrap="square" rtlCol="0">
            <a:spAutoFit/>
          </a:bodyPr>
          <a:lstStyle/>
          <a:p>
            <a:r>
              <a:rPr lang="es-ES" sz="2000" b="1" dirty="0" smtClean="0">
                <a:solidFill>
                  <a:srgbClr val="FF0000"/>
                </a:solidFill>
              </a:rPr>
              <a:t>REALENGOS</a:t>
            </a:r>
          </a:p>
          <a:p>
            <a:r>
              <a:rPr lang="es-ES" sz="2000" b="1" dirty="0" smtClean="0">
                <a:solidFill>
                  <a:srgbClr val="FF0000"/>
                </a:solidFill>
              </a:rPr>
              <a:t>SEÑORIOS</a:t>
            </a:r>
          </a:p>
          <a:p>
            <a:r>
              <a:rPr lang="es-ES" sz="2000" b="1" dirty="0" smtClean="0">
                <a:solidFill>
                  <a:srgbClr val="FF0000"/>
                </a:solidFill>
              </a:rPr>
              <a:t>FUEROS</a:t>
            </a:r>
            <a:endParaRPr lang="es-ES" sz="2000" b="1" dirty="0">
              <a:solidFill>
                <a:srgbClr val="FF0000"/>
              </a:solidFill>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1"/>
          <p:cNvPicPr>
            <a:picLocks noChangeAspect="1" noChangeArrowheads="1"/>
          </p:cNvPicPr>
          <p:nvPr/>
        </p:nvPicPr>
        <p:blipFill>
          <a:blip r:embed="rId4" cstate="print"/>
          <a:srcRect/>
          <a:stretch>
            <a:fillRect/>
          </a:stretch>
        </p:blipFill>
        <p:spPr bwMode="auto">
          <a:xfrm>
            <a:off x="0" y="-161925"/>
            <a:ext cx="9144000" cy="7019925"/>
          </a:xfrm>
          <a:prstGeom prst="rect">
            <a:avLst/>
          </a:prstGeom>
          <a:noFill/>
          <a:ln w="9525">
            <a:noFill/>
            <a:miter lim="800000"/>
            <a:headEnd/>
            <a:tailEnd/>
          </a:ln>
        </p:spPr>
      </p:pic>
      <p:pic>
        <p:nvPicPr>
          <p:cNvPr id="3075" name="Picture 3" descr="189971_213366432011605_203279006353681_971479_2605937_n"/>
          <p:cNvPicPr>
            <a:picLocks noChangeAspect="1" noChangeArrowheads="1"/>
          </p:cNvPicPr>
          <p:nvPr/>
        </p:nvPicPr>
        <p:blipFill>
          <a:blip r:embed="rId5" cstate="print"/>
          <a:srcRect/>
          <a:stretch>
            <a:fillRect/>
          </a:stretch>
        </p:blipFill>
        <p:spPr bwMode="auto">
          <a:xfrm>
            <a:off x="0" y="-171450"/>
            <a:ext cx="1657350" cy="1152525"/>
          </a:xfrm>
          <a:prstGeom prst="rect">
            <a:avLst/>
          </a:prstGeom>
          <a:noFill/>
          <a:ln w="0">
            <a:solidFill>
              <a:srgbClr val="FFCC99"/>
            </a:solidFill>
            <a:miter lim="800000"/>
            <a:headEnd/>
            <a:tailEnd/>
          </a:ln>
        </p:spPr>
      </p:pic>
      <p:sp>
        <p:nvSpPr>
          <p:cNvPr id="3076" name="Text Box 5"/>
          <p:cNvSpPr txBox="1">
            <a:spLocks noChangeArrowheads="1"/>
          </p:cNvSpPr>
          <p:nvPr/>
        </p:nvSpPr>
        <p:spPr bwMode="auto">
          <a:xfrm>
            <a:off x="1646457" y="0"/>
            <a:ext cx="7174015" cy="646331"/>
          </a:xfrm>
          <a:prstGeom prst="rect">
            <a:avLst/>
          </a:prstGeom>
          <a:noFill/>
          <a:ln w="9525">
            <a:noFill/>
            <a:miter lim="800000"/>
            <a:headEnd/>
            <a:tailEnd/>
          </a:ln>
        </p:spPr>
        <p:txBody>
          <a:bodyPr wrap="none">
            <a:spAutoFit/>
          </a:bodyPr>
          <a:lstStyle/>
          <a:p>
            <a:r>
              <a:rPr lang="es-ES" sz="3600" dirty="0" smtClean="0">
                <a:solidFill>
                  <a:srgbClr val="0070C0"/>
                </a:solidFill>
                <a:latin typeface="Forte" pitchFamily="66" charset="0"/>
              </a:rPr>
              <a:t>TERCIO DE ZAMORA Y FLANDES</a:t>
            </a:r>
            <a:endParaRPr lang="es-ES" sz="3600" dirty="0">
              <a:solidFill>
                <a:srgbClr val="0070C0"/>
              </a:solidFill>
              <a:latin typeface="Forte" pitchFamily="66" charset="0"/>
            </a:endParaRPr>
          </a:p>
        </p:txBody>
      </p:sp>
      <p:pic>
        <p:nvPicPr>
          <p:cNvPr id="6" name="Fieros.wmv">
            <a:hlinkClick r:id="" action="ppaction://media"/>
          </p:cNvPr>
          <p:cNvPicPr>
            <a:picLocks noRot="1" noChangeAspect="1"/>
          </p:cNvPicPr>
          <p:nvPr>
            <a:videoFile r:link="rId1"/>
          </p:nvPr>
        </p:nvPicPr>
        <p:blipFill>
          <a:blip r:embed="rId6" cstate="print"/>
          <a:stretch>
            <a:fillRect/>
          </a:stretch>
        </p:blipFill>
        <p:spPr>
          <a:xfrm>
            <a:off x="1115616" y="1052736"/>
            <a:ext cx="6996146" cy="511256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683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1"/>
          <p:cNvPicPr>
            <a:picLocks noChangeAspect="1" noChangeArrowheads="1"/>
          </p:cNvPicPr>
          <p:nvPr/>
        </p:nvPicPr>
        <p:blipFill>
          <a:blip r:embed="rId4" cstate="print"/>
          <a:srcRect/>
          <a:stretch>
            <a:fillRect/>
          </a:stretch>
        </p:blipFill>
        <p:spPr bwMode="auto">
          <a:xfrm>
            <a:off x="0" y="-161925"/>
            <a:ext cx="9144000" cy="7019925"/>
          </a:xfrm>
          <a:prstGeom prst="rect">
            <a:avLst/>
          </a:prstGeom>
          <a:noFill/>
          <a:ln w="9525">
            <a:noFill/>
            <a:miter lim="800000"/>
            <a:headEnd/>
            <a:tailEnd/>
          </a:ln>
        </p:spPr>
      </p:pic>
      <p:pic>
        <p:nvPicPr>
          <p:cNvPr id="3075" name="Picture 3" descr="189971_213366432011605_203279006353681_971479_2605937_n"/>
          <p:cNvPicPr>
            <a:picLocks noChangeAspect="1" noChangeArrowheads="1"/>
          </p:cNvPicPr>
          <p:nvPr/>
        </p:nvPicPr>
        <p:blipFill>
          <a:blip r:embed="rId5" cstate="print"/>
          <a:srcRect/>
          <a:stretch>
            <a:fillRect/>
          </a:stretch>
        </p:blipFill>
        <p:spPr bwMode="auto">
          <a:xfrm>
            <a:off x="0" y="-171450"/>
            <a:ext cx="1657350" cy="1152525"/>
          </a:xfrm>
          <a:prstGeom prst="rect">
            <a:avLst/>
          </a:prstGeom>
          <a:noFill/>
          <a:ln w="0">
            <a:solidFill>
              <a:srgbClr val="FFCC99"/>
            </a:solidFill>
            <a:miter lim="800000"/>
            <a:headEnd/>
            <a:tailEnd/>
          </a:ln>
        </p:spPr>
      </p:pic>
      <p:sp>
        <p:nvSpPr>
          <p:cNvPr id="3076" name="Text Box 5"/>
          <p:cNvSpPr txBox="1">
            <a:spLocks noChangeArrowheads="1"/>
          </p:cNvSpPr>
          <p:nvPr/>
        </p:nvSpPr>
        <p:spPr bwMode="auto">
          <a:xfrm>
            <a:off x="1646457" y="0"/>
            <a:ext cx="7174015" cy="646331"/>
          </a:xfrm>
          <a:prstGeom prst="rect">
            <a:avLst/>
          </a:prstGeom>
          <a:noFill/>
          <a:ln w="9525">
            <a:noFill/>
            <a:miter lim="800000"/>
            <a:headEnd/>
            <a:tailEnd/>
          </a:ln>
        </p:spPr>
        <p:txBody>
          <a:bodyPr wrap="none">
            <a:spAutoFit/>
          </a:bodyPr>
          <a:lstStyle/>
          <a:p>
            <a:r>
              <a:rPr lang="es-ES" sz="3600" dirty="0" smtClean="0">
                <a:solidFill>
                  <a:srgbClr val="0070C0"/>
                </a:solidFill>
                <a:latin typeface="Forte" pitchFamily="66" charset="0"/>
              </a:rPr>
              <a:t>TERCIO DE ZAMORA Y FLANDES</a:t>
            </a:r>
            <a:endParaRPr lang="es-ES" sz="3600" dirty="0">
              <a:solidFill>
                <a:srgbClr val="0070C0"/>
              </a:solidFill>
              <a:latin typeface="Forte" pitchFamily="66" charset="0"/>
            </a:endParaRPr>
          </a:p>
        </p:txBody>
      </p:sp>
      <p:pic>
        <p:nvPicPr>
          <p:cNvPr id="7" name="Alegres.wmv">
            <a:hlinkClick r:id="" action="ppaction://media"/>
          </p:cNvPr>
          <p:cNvPicPr>
            <a:picLocks noRot="1" noChangeAspect="1"/>
          </p:cNvPicPr>
          <p:nvPr>
            <a:videoFile r:link="rId1"/>
          </p:nvPr>
        </p:nvPicPr>
        <p:blipFill>
          <a:blip r:embed="rId6" cstate="print"/>
          <a:stretch>
            <a:fillRect/>
          </a:stretch>
        </p:blipFill>
        <p:spPr>
          <a:xfrm>
            <a:off x="1331640" y="1271530"/>
            <a:ext cx="6893818" cy="503779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5353"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1"/>
          <p:cNvPicPr>
            <a:picLocks noChangeAspect="1" noChangeArrowheads="1"/>
          </p:cNvPicPr>
          <p:nvPr/>
        </p:nvPicPr>
        <p:blipFill>
          <a:blip r:embed="rId3" cstate="print"/>
          <a:srcRect/>
          <a:stretch>
            <a:fillRect/>
          </a:stretch>
        </p:blipFill>
        <p:spPr bwMode="auto">
          <a:xfrm>
            <a:off x="0" y="-161925"/>
            <a:ext cx="9144000" cy="7019925"/>
          </a:xfrm>
          <a:prstGeom prst="rect">
            <a:avLst/>
          </a:prstGeom>
          <a:noFill/>
          <a:ln w="9525">
            <a:noFill/>
            <a:miter lim="800000"/>
            <a:headEnd/>
            <a:tailEnd/>
          </a:ln>
        </p:spPr>
      </p:pic>
      <p:pic>
        <p:nvPicPr>
          <p:cNvPr id="3075" name="Picture 3" descr="189971_213366432011605_203279006353681_971479_2605937_n"/>
          <p:cNvPicPr>
            <a:picLocks noChangeAspect="1" noChangeArrowheads="1"/>
          </p:cNvPicPr>
          <p:nvPr/>
        </p:nvPicPr>
        <p:blipFill>
          <a:blip r:embed="rId4" cstate="print"/>
          <a:srcRect/>
          <a:stretch>
            <a:fillRect/>
          </a:stretch>
        </p:blipFill>
        <p:spPr bwMode="auto">
          <a:xfrm>
            <a:off x="0" y="-171450"/>
            <a:ext cx="1657350" cy="1152525"/>
          </a:xfrm>
          <a:prstGeom prst="rect">
            <a:avLst/>
          </a:prstGeom>
          <a:noFill/>
          <a:ln w="0">
            <a:solidFill>
              <a:srgbClr val="FFCC99"/>
            </a:solidFill>
            <a:miter lim="800000"/>
            <a:headEnd/>
            <a:tailEnd/>
          </a:ln>
        </p:spPr>
      </p:pic>
      <p:sp>
        <p:nvSpPr>
          <p:cNvPr id="3076" name="Text Box 5"/>
          <p:cNvSpPr txBox="1">
            <a:spLocks noChangeArrowheads="1"/>
          </p:cNvSpPr>
          <p:nvPr/>
        </p:nvSpPr>
        <p:spPr bwMode="auto">
          <a:xfrm>
            <a:off x="2243850" y="0"/>
            <a:ext cx="5712526" cy="646331"/>
          </a:xfrm>
          <a:prstGeom prst="rect">
            <a:avLst/>
          </a:prstGeom>
          <a:noFill/>
          <a:ln w="9525">
            <a:noFill/>
            <a:miter lim="800000"/>
            <a:headEnd/>
            <a:tailEnd/>
          </a:ln>
        </p:spPr>
        <p:txBody>
          <a:bodyPr wrap="none">
            <a:spAutoFit/>
          </a:bodyPr>
          <a:lstStyle/>
          <a:p>
            <a:r>
              <a:rPr lang="es-ES" sz="3600" dirty="0" smtClean="0">
                <a:solidFill>
                  <a:srgbClr val="0070C0"/>
                </a:solidFill>
                <a:latin typeface="Forte" pitchFamily="66" charset="0"/>
              </a:rPr>
              <a:t>EL EJERCITO DE FLANDES</a:t>
            </a:r>
            <a:endParaRPr lang="es-ES" sz="3600" dirty="0">
              <a:solidFill>
                <a:srgbClr val="0070C0"/>
              </a:solidFill>
              <a:latin typeface="Forte" pitchFamily="66" charset="0"/>
            </a:endParaRPr>
          </a:p>
        </p:txBody>
      </p:sp>
      <p:pic>
        <p:nvPicPr>
          <p:cNvPr id="6145" name="Picture 1" descr="C:\Users\Asus\Downloads\HOLANDA\Dominios Felipe II.png"/>
          <p:cNvPicPr>
            <a:picLocks noChangeAspect="1" noChangeArrowheads="1"/>
          </p:cNvPicPr>
          <p:nvPr/>
        </p:nvPicPr>
        <p:blipFill>
          <a:blip r:embed="rId5" cstate="print"/>
          <a:srcRect/>
          <a:stretch>
            <a:fillRect/>
          </a:stretch>
        </p:blipFill>
        <p:spPr bwMode="auto">
          <a:xfrm>
            <a:off x="129369" y="1052736"/>
            <a:ext cx="8979135" cy="5805264"/>
          </a:xfrm>
          <a:prstGeom prst="rect">
            <a:avLst/>
          </a:prstGeom>
          <a:noFill/>
        </p:spPr>
      </p:pic>
      <p:grpSp>
        <p:nvGrpSpPr>
          <p:cNvPr id="2" name="8 Grupo"/>
          <p:cNvGrpSpPr/>
          <p:nvPr/>
        </p:nvGrpSpPr>
        <p:grpSpPr>
          <a:xfrm>
            <a:off x="3585592" y="1556792"/>
            <a:ext cx="5018856" cy="3456384"/>
            <a:chOff x="899592" y="2492896"/>
            <a:chExt cx="5018856" cy="3456384"/>
          </a:xfrm>
        </p:grpSpPr>
        <p:sp>
          <p:nvSpPr>
            <p:cNvPr id="10" name="9 Elipse"/>
            <p:cNvSpPr/>
            <p:nvPr/>
          </p:nvSpPr>
          <p:spPr>
            <a:xfrm>
              <a:off x="2483768" y="4797152"/>
              <a:ext cx="554360" cy="576064"/>
            </a:xfrm>
            <a:prstGeom prst="ellipse">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1" name="10 Elipse"/>
            <p:cNvSpPr/>
            <p:nvPr/>
          </p:nvSpPr>
          <p:spPr>
            <a:xfrm>
              <a:off x="5364088" y="5373216"/>
              <a:ext cx="554360" cy="576064"/>
            </a:xfrm>
            <a:prstGeom prst="ellipse">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2" name="11 Elipse"/>
            <p:cNvSpPr/>
            <p:nvPr/>
          </p:nvSpPr>
          <p:spPr>
            <a:xfrm>
              <a:off x="899592" y="4941168"/>
              <a:ext cx="554360" cy="576064"/>
            </a:xfrm>
            <a:prstGeom prst="ellipse">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3" name="12 Elipse"/>
            <p:cNvSpPr/>
            <p:nvPr/>
          </p:nvSpPr>
          <p:spPr>
            <a:xfrm>
              <a:off x="4067944" y="4077072"/>
              <a:ext cx="554360" cy="576064"/>
            </a:xfrm>
            <a:prstGeom prst="ellipse">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4" name="13 Elipse"/>
            <p:cNvSpPr/>
            <p:nvPr/>
          </p:nvSpPr>
          <p:spPr>
            <a:xfrm>
              <a:off x="1691680" y="4653136"/>
              <a:ext cx="554360" cy="576064"/>
            </a:xfrm>
            <a:prstGeom prst="ellipse">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5" name="14 Elipse"/>
            <p:cNvSpPr/>
            <p:nvPr/>
          </p:nvSpPr>
          <p:spPr>
            <a:xfrm>
              <a:off x="3419872" y="3429000"/>
              <a:ext cx="554360" cy="576064"/>
            </a:xfrm>
            <a:prstGeom prst="ellipse">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6" name="15 Elipse"/>
            <p:cNvSpPr/>
            <p:nvPr/>
          </p:nvSpPr>
          <p:spPr>
            <a:xfrm>
              <a:off x="3326160" y="2492896"/>
              <a:ext cx="554360" cy="576064"/>
            </a:xfrm>
            <a:prstGeom prst="ellipse">
              <a:avLst/>
            </a:prstGeo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3" name="16 Grupo"/>
          <p:cNvGrpSpPr/>
          <p:nvPr/>
        </p:nvGrpSpPr>
        <p:grpSpPr>
          <a:xfrm>
            <a:off x="6588224" y="1700808"/>
            <a:ext cx="1080120" cy="1656184"/>
            <a:chOff x="3923928" y="2564904"/>
            <a:chExt cx="1080120" cy="1656184"/>
          </a:xfrm>
        </p:grpSpPr>
        <p:sp>
          <p:nvSpPr>
            <p:cNvPr id="18" name="17 Elipse"/>
            <p:cNvSpPr/>
            <p:nvPr/>
          </p:nvSpPr>
          <p:spPr>
            <a:xfrm>
              <a:off x="4499992" y="3645024"/>
              <a:ext cx="504056" cy="57606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s-ES" sz="700" dirty="0"/>
            </a:p>
          </p:txBody>
        </p:sp>
        <p:sp>
          <p:nvSpPr>
            <p:cNvPr id="19" name="18 Elipse"/>
            <p:cNvSpPr/>
            <p:nvPr/>
          </p:nvSpPr>
          <p:spPr>
            <a:xfrm>
              <a:off x="3923928" y="3140968"/>
              <a:ext cx="504056" cy="57606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0" name="19 Elipse"/>
            <p:cNvSpPr/>
            <p:nvPr/>
          </p:nvSpPr>
          <p:spPr>
            <a:xfrm>
              <a:off x="4139952" y="2564904"/>
              <a:ext cx="504056" cy="57606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4" name="20 Grupo"/>
          <p:cNvGrpSpPr/>
          <p:nvPr/>
        </p:nvGrpSpPr>
        <p:grpSpPr>
          <a:xfrm>
            <a:off x="4139952" y="980728"/>
            <a:ext cx="3096344" cy="1008112"/>
            <a:chOff x="1475656" y="1772816"/>
            <a:chExt cx="3096344" cy="1008112"/>
          </a:xfrm>
          <a:gradFill>
            <a:gsLst>
              <a:gs pos="0">
                <a:srgbClr val="DDEBCF"/>
              </a:gs>
              <a:gs pos="50000">
                <a:srgbClr val="9CB86E"/>
              </a:gs>
              <a:gs pos="100000">
                <a:srgbClr val="156B13"/>
              </a:gs>
            </a:gsLst>
            <a:lin ang="5400000" scaled="0"/>
          </a:gradFill>
        </p:grpSpPr>
        <p:sp>
          <p:nvSpPr>
            <p:cNvPr id="22" name="21 Elipse"/>
            <p:cNvSpPr/>
            <p:nvPr/>
          </p:nvSpPr>
          <p:spPr>
            <a:xfrm>
              <a:off x="4067944" y="1844824"/>
              <a:ext cx="504056" cy="576064"/>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3" name="22 Elipse"/>
            <p:cNvSpPr/>
            <p:nvPr/>
          </p:nvSpPr>
          <p:spPr>
            <a:xfrm>
              <a:off x="2555776" y="2204864"/>
              <a:ext cx="504056" cy="576064"/>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4" name="23 Elipse"/>
            <p:cNvSpPr/>
            <p:nvPr/>
          </p:nvSpPr>
          <p:spPr>
            <a:xfrm>
              <a:off x="1475656" y="1772816"/>
              <a:ext cx="504056" cy="576064"/>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ox(i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ox(i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1"/>
          <p:cNvPicPr>
            <a:picLocks noChangeAspect="1" noChangeArrowheads="1"/>
          </p:cNvPicPr>
          <p:nvPr/>
        </p:nvPicPr>
        <p:blipFill>
          <a:blip r:embed="rId3" cstate="print"/>
          <a:srcRect/>
          <a:stretch>
            <a:fillRect/>
          </a:stretch>
        </p:blipFill>
        <p:spPr bwMode="auto">
          <a:xfrm>
            <a:off x="0" y="-161925"/>
            <a:ext cx="9144000" cy="7019925"/>
          </a:xfrm>
          <a:prstGeom prst="rect">
            <a:avLst/>
          </a:prstGeom>
          <a:noFill/>
          <a:ln w="9525">
            <a:noFill/>
            <a:miter lim="800000"/>
            <a:headEnd/>
            <a:tailEnd/>
          </a:ln>
        </p:spPr>
      </p:pic>
      <p:pic>
        <p:nvPicPr>
          <p:cNvPr id="3075" name="Picture 3" descr="189971_213366432011605_203279006353681_971479_2605937_n"/>
          <p:cNvPicPr>
            <a:picLocks noChangeAspect="1" noChangeArrowheads="1"/>
          </p:cNvPicPr>
          <p:nvPr/>
        </p:nvPicPr>
        <p:blipFill>
          <a:blip r:embed="rId4" cstate="print"/>
          <a:srcRect/>
          <a:stretch>
            <a:fillRect/>
          </a:stretch>
        </p:blipFill>
        <p:spPr bwMode="auto">
          <a:xfrm>
            <a:off x="0" y="-171450"/>
            <a:ext cx="1657350" cy="1152525"/>
          </a:xfrm>
          <a:prstGeom prst="rect">
            <a:avLst/>
          </a:prstGeom>
          <a:noFill/>
          <a:ln w="0">
            <a:solidFill>
              <a:srgbClr val="FFCC99"/>
            </a:solidFill>
            <a:miter lim="800000"/>
            <a:headEnd/>
            <a:tailEnd/>
          </a:ln>
        </p:spPr>
      </p:pic>
      <p:pic>
        <p:nvPicPr>
          <p:cNvPr id="6145" name="Picture 1" descr="C:\Users\Asus\Downloads\HOLANDA\Dominios Felipe II.png"/>
          <p:cNvPicPr>
            <a:picLocks noChangeAspect="1" noChangeArrowheads="1"/>
          </p:cNvPicPr>
          <p:nvPr/>
        </p:nvPicPr>
        <p:blipFill>
          <a:blip r:embed="rId5" cstate="print"/>
          <a:srcRect/>
          <a:stretch>
            <a:fillRect/>
          </a:stretch>
        </p:blipFill>
        <p:spPr bwMode="auto">
          <a:xfrm>
            <a:off x="129369" y="1052736"/>
            <a:ext cx="8979135" cy="5805264"/>
          </a:xfrm>
          <a:prstGeom prst="rect">
            <a:avLst/>
          </a:prstGeom>
          <a:noFill/>
        </p:spPr>
      </p:pic>
      <p:grpSp>
        <p:nvGrpSpPr>
          <p:cNvPr id="2" name="11 Grupo"/>
          <p:cNvGrpSpPr/>
          <p:nvPr/>
        </p:nvGrpSpPr>
        <p:grpSpPr>
          <a:xfrm rot="261475">
            <a:off x="592348" y="3245719"/>
            <a:ext cx="3401568" cy="1712703"/>
            <a:chOff x="611560" y="3140968"/>
            <a:chExt cx="2952328" cy="1224136"/>
          </a:xfrm>
        </p:grpSpPr>
        <p:cxnSp>
          <p:nvCxnSpPr>
            <p:cNvPr id="10" name="9 Conector recto de flecha"/>
            <p:cNvCxnSpPr/>
            <p:nvPr/>
          </p:nvCxnSpPr>
          <p:spPr>
            <a:xfrm flipH="1" flipV="1">
              <a:off x="611560" y="3140968"/>
              <a:ext cx="2952328" cy="1224136"/>
            </a:xfrm>
            <a:prstGeom prst="straightConnector1">
              <a:avLst/>
            </a:prstGeom>
            <a:ln w="31750">
              <a:tailEnd type="arrow"/>
            </a:ln>
          </p:spPr>
          <p:style>
            <a:lnRef idx="1">
              <a:schemeClr val="accent1"/>
            </a:lnRef>
            <a:fillRef idx="0">
              <a:schemeClr val="accent1"/>
            </a:fillRef>
            <a:effectRef idx="0">
              <a:schemeClr val="accent1"/>
            </a:effectRef>
            <a:fontRef idx="minor">
              <a:schemeClr val="tx1"/>
            </a:fontRef>
          </p:style>
        </p:cxnSp>
        <p:sp>
          <p:nvSpPr>
            <p:cNvPr id="11" name="10 CuadroTexto"/>
            <p:cNvSpPr txBox="1"/>
            <p:nvPr/>
          </p:nvSpPr>
          <p:spPr>
            <a:xfrm rot="1518754">
              <a:off x="1403140" y="3425152"/>
              <a:ext cx="1274708" cy="369332"/>
            </a:xfrm>
            <a:prstGeom prst="rect">
              <a:avLst/>
            </a:prstGeom>
            <a:noFill/>
          </p:spPr>
          <p:txBody>
            <a:bodyPr wrap="none" rtlCol="0">
              <a:spAutoFit/>
            </a:bodyPr>
            <a:lstStyle/>
            <a:p>
              <a:r>
                <a:rPr lang="es-ES" b="1" dirty="0" smtClean="0"/>
                <a:t>1582 1583</a:t>
              </a:r>
              <a:endParaRPr lang="es-ES" b="1" dirty="0"/>
            </a:p>
          </p:txBody>
        </p:sp>
      </p:grpSp>
      <p:sp>
        <p:nvSpPr>
          <p:cNvPr id="29" name="Text Box 5"/>
          <p:cNvSpPr txBox="1">
            <a:spLocks noChangeArrowheads="1"/>
          </p:cNvSpPr>
          <p:nvPr/>
        </p:nvSpPr>
        <p:spPr bwMode="auto">
          <a:xfrm>
            <a:off x="3275856" y="107921"/>
            <a:ext cx="4032448" cy="584775"/>
          </a:xfrm>
          <a:prstGeom prst="rect">
            <a:avLst/>
          </a:prstGeom>
          <a:noFill/>
          <a:ln w="9525">
            <a:noFill/>
            <a:miter lim="800000"/>
            <a:headEnd/>
            <a:tailEnd/>
          </a:ln>
        </p:spPr>
        <p:txBody>
          <a:bodyPr wrap="square">
            <a:spAutoFit/>
          </a:bodyPr>
          <a:lstStyle/>
          <a:p>
            <a:r>
              <a:rPr lang="es-ES" sz="3200" dirty="0" smtClean="0">
                <a:solidFill>
                  <a:srgbClr val="0070C0"/>
                </a:solidFill>
                <a:latin typeface="Forte" pitchFamily="66" charset="0"/>
              </a:rPr>
              <a:t>CAMPAÑA AZORES</a:t>
            </a:r>
            <a:endParaRPr lang="es-ES" sz="3200" dirty="0">
              <a:solidFill>
                <a:srgbClr val="0070C0"/>
              </a:solidFill>
              <a:latin typeface="Forte" pitchFamily="66" charset="0"/>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1"/>
          <p:cNvPicPr>
            <a:picLocks noChangeAspect="1" noChangeArrowheads="1"/>
          </p:cNvPicPr>
          <p:nvPr/>
        </p:nvPicPr>
        <p:blipFill>
          <a:blip r:embed="rId3" cstate="print"/>
          <a:srcRect/>
          <a:stretch>
            <a:fillRect/>
          </a:stretch>
        </p:blipFill>
        <p:spPr bwMode="auto">
          <a:xfrm>
            <a:off x="36512" y="-161925"/>
            <a:ext cx="9144000" cy="7019925"/>
          </a:xfrm>
          <a:prstGeom prst="rect">
            <a:avLst/>
          </a:prstGeom>
          <a:noFill/>
          <a:ln w="9525">
            <a:noFill/>
            <a:miter lim="800000"/>
            <a:headEnd/>
            <a:tailEnd/>
          </a:ln>
        </p:spPr>
      </p:pic>
      <p:pic>
        <p:nvPicPr>
          <p:cNvPr id="3075" name="Picture 3" descr="189971_213366432011605_203279006353681_971479_2605937_n"/>
          <p:cNvPicPr>
            <a:picLocks noChangeAspect="1" noChangeArrowheads="1"/>
          </p:cNvPicPr>
          <p:nvPr/>
        </p:nvPicPr>
        <p:blipFill>
          <a:blip r:embed="rId4" cstate="print"/>
          <a:srcRect/>
          <a:stretch>
            <a:fillRect/>
          </a:stretch>
        </p:blipFill>
        <p:spPr bwMode="auto">
          <a:xfrm>
            <a:off x="0" y="-171450"/>
            <a:ext cx="1657350" cy="1152525"/>
          </a:xfrm>
          <a:prstGeom prst="rect">
            <a:avLst/>
          </a:prstGeom>
          <a:noFill/>
          <a:ln w="0">
            <a:solidFill>
              <a:srgbClr val="FFCC99"/>
            </a:solidFill>
            <a:miter lim="800000"/>
            <a:headEnd/>
            <a:tailEnd/>
          </a:ln>
        </p:spPr>
      </p:pic>
      <p:sp>
        <p:nvSpPr>
          <p:cNvPr id="12" name="Text Box 5"/>
          <p:cNvSpPr txBox="1">
            <a:spLocks noChangeArrowheads="1"/>
          </p:cNvSpPr>
          <p:nvPr/>
        </p:nvSpPr>
        <p:spPr bwMode="auto">
          <a:xfrm>
            <a:off x="3293806" y="0"/>
            <a:ext cx="3942490" cy="584775"/>
          </a:xfrm>
          <a:prstGeom prst="rect">
            <a:avLst/>
          </a:prstGeom>
          <a:noFill/>
          <a:ln w="9525">
            <a:noFill/>
            <a:miter lim="800000"/>
            <a:headEnd/>
            <a:tailEnd/>
          </a:ln>
        </p:spPr>
        <p:txBody>
          <a:bodyPr wrap="none">
            <a:spAutoFit/>
          </a:bodyPr>
          <a:lstStyle/>
          <a:p>
            <a:r>
              <a:rPr lang="es-ES" sz="3200" dirty="0" smtClean="0">
                <a:solidFill>
                  <a:srgbClr val="0070C0"/>
                </a:solidFill>
                <a:latin typeface="Forte" pitchFamily="66" charset="0"/>
              </a:rPr>
              <a:t>CAMPAÑA AZORES</a:t>
            </a:r>
            <a:endParaRPr lang="es-ES" sz="3200" dirty="0">
              <a:solidFill>
                <a:srgbClr val="0070C0"/>
              </a:solidFill>
              <a:latin typeface="Forte" pitchFamily="66" charset="0"/>
            </a:endParaRPr>
          </a:p>
        </p:txBody>
      </p:sp>
      <p:sp>
        <p:nvSpPr>
          <p:cNvPr id="82947" name="AutoShape 3" descr="Resultado de imagen de azores isla terceira">
            <a:hlinkClick r:id="rId5"/>
          </p:cNvPr>
          <p:cNvSpPr>
            <a:spLocks noChangeAspect="1" noChangeArrowheads="1"/>
          </p:cNvSpPr>
          <p:nvPr/>
        </p:nvSpPr>
        <p:spPr bwMode="auto">
          <a:xfrm>
            <a:off x="92075" y="0"/>
            <a:ext cx="304800" cy="304800"/>
          </a:xfrm>
          <a:prstGeom prst="rect">
            <a:avLst/>
          </a:prstGeom>
          <a:noFill/>
        </p:spPr>
        <p:txBody>
          <a:bodyPr vert="horz" wrap="square" lIns="91440" tIns="45720" rIns="91440" bIns="45720" numCol="1" anchor="t" anchorCtr="0" compatLnSpc="1">
            <a:prstTxWarp prst="textNoShape">
              <a:avLst/>
            </a:prstTxWarp>
          </a:bodyPr>
          <a:lstStyle/>
          <a:p>
            <a:endParaRPr lang="es-ES"/>
          </a:p>
        </p:txBody>
      </p:sp>
      <p:sp>
        <p:nvSpPr>
          <p:cNvPr id="82949" name="AutoShape 5" descr="Resultado de imagen de azores isla terceira">
            <a:hlinkClick r:id="rId5"/>
          </p:cNvPr>
          <p:cNvSpPr>
            <a:spLocks noChangeAspect="1" noChangeArrowheads="1"/>
          </p:cNvSpPr>
          <p:nvPr/>
        </p:nvSpPr>
        <p:spPr bwMode="auto">
          <a:xfrm>
            <a:off x="92075" y="0"/>
            <a:ext cx="304800" cy="304800"/>
          </a:xfrm>
          <a:prstGeom prst="rect">
            <a:avLst/>
          </a:prstGeom>
          <a:noFill/>
        </p:spPr>
        <p:txBody>
          <a:bodyPr vert="horz" wrap="square" lIns="91440" tIns="45720" rIns="91440" bIns="45720" numCol="1" anchor="t" anchorCtr="0" compatLnSpc="1">
            <a:prstTxWarp prst="textNoShape">
              <a:avLst/>
            </a:prstTxWarp>
          </a:bodyPr>
          <a:lstStyle/>
          <a:p>
            <a:endParaRPr lang="es-ES"/>
          </a:p>
        </p:txBody>
      </p:sp>
      <p:sp>
        <p:nvSpPr>
          <p:cNvPr id="82951" name="AutoShape 7" descr="Resultado de imagen de azores isla terceira">
            <a:hlinkClick r:id="rId5"/>
          </p:cNvPr>
          <p:cNvSpPr>
            <a:spLocks noChangeAspect="1" noChangeArrowheads="1"/>
          </p:cNvSpPr>
          <p:nvPr/>
        </p:nvSpPr>
        <p:spPr bwMode="auto">
          <a:xfrm>
            <a:off x="92075" y="0"/>
            <a:ext cx="304800" cy="304800"/>
          </a:xfrm>
          <a:prstGeom prst="rect">
            <a:avLst/>
          </a:prstGeom>
          <a:noFill/>
        </p:spPr>
        <p:txBody>
          <a:bodyPr vert="horz" wrap="square" lIns="91440" tIns="45720" rIns="91440" bIns="45720" numCol="1" anchor="t" anchorCtr="0" compatLnSpc="1">
            <a:prstTxWarp prst="textNoShape">
              <a:avLst/>
            </a:prstTxWarp>
          </a:bodyPr>
          <a:lstStyle/>
          <a:p>
            <a:endParaRPr lang="es-ES"/>
          </a:p>
        </p:txBody>
      </p:sp>
      <p:sp>
        <p:nvSpPr>
          <p:cNvPr id="82953" name="AutoShape 9" descr="Resultado de imagen de azores isla terceira">
            <a:hlinkClick r:id="rId5"/>
          </p:cNvPr>
          <p:cNvSpPr>
            <a:spLocks noChangeAspect="1" noChangeArrowheads="1"/>
          </p:cNvSpPr>
          <p:nvPr/>
        </p:nvSpPr>
        <p:spPr bwMode="auto">
          <a:xfrm>
            <a:off x="92075" y="0"/>
            <a:ext cx="304800" cy="304800"/>
          </a:xfrm>
          <a:prstGeom prst="rect">
            <a:avLst/>
          </a:prstGeom>
          <a:noFill/>
        </p:spPr>
        <p:txBody>
          <a:bodyPr vert="horz" wrap="square" lIns="91440" tIns="45720" rIns="91440" bIns="45720" numCol="1" anchor="t" anchorCtr="0" compatLnSpc="1">
            <a:prstTxWarp prst="textNoShape">
              <a:avLst/>
            </a:prstTxWarp>
          </a:bodyPr>
          <a:lstStyle/>
          <a:p>
            <a:endParaRPr lang="es-ES"/>
          </a:p>
        </p:txBody>
      </p:sp>
      <p:pic>
        <p:nvPicPr>
          <p:cNvPr id="136196" name="Picture 4"/>
          <p:cNvPicPr>
            <a:picLocks noChangeAspect="1" noChangeArrowheads="1"/>
          </p:cNvPicPr>
          <p:nvPr/>
        </p:nvPicPr>
        <p:blipFill>
          <a:blip r:embed="rId6" cstate="print"/>
          <a:srcRect/>
          <a:stretch>
            <a:fillRect/>
          </a:stretch>
        </p:blipFill>
        <p:spPr bwMode="auto">
          <a:xfrm>
            <a:off x="768424" y="1650454"/>
            <a:ext cx="7620000" cy="451485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1"/>
          <p:cNvPicPr>
            <a:picLocks noChangeAspect="1" noChangeArrowheads="1"/>
          </p:cNvPicPr>
          <p:nvPr/>
        </p:nvPicPr>
        <p:blipFill>
          <a:blip r:embed="rId3" cstate="print"/>
          <a:srcRect/>
          <a:stretch>
            <a:fillRect/>
          </a:stretch>
        </p:blipFill>
        <p:spPr bwMode="auto">
          <a:xfrm>
            <a:off x="-36512" y="0"/>
            <a:ext cx="9144000" cy="7019925"/>
          </a:xfrm>
          <a:prstGeom prst="rect">
            <a:avLst/>
          </a:prstGeom>
          <a:noFill/>
          <a:ln w="9525">
            <a:noFill/>
            <a:miter lim="800000"/>
            <a:headEnd/>
            <a:tailEnd/>
          </a:ln>
        </p:spPr>
      </p:pic>
      <p:pic>
        <p:nvPicPr>
          <p:cNvPr id="3075" name="Picture 3" descr="189971_213366432011605_203279006353681_971479_2605937_n"/>
          <p:cNvPicPr>
            <a:picLocks noChangeAspect="1" noChangeArrowheads="1"/>
          </p:cNvPicPr>
          <p:nvPr/>
        </p:nvPicPr>
        <p:blipFill>
          <a:blip r:embed="rId4" cstate="print"/>
          <a:srcRect/>
          <a:stretch>
            <a:fillRect/>
          </a:stretch>
        </p:blipFill>
        <p:spPr bwMode="auto">
          <a:xfrm>
            <a:off x="0" y="-27781"/>
            <a:ext cx="1657350" cy="1152525"/>
          </a:xfrm>
          <a:prstGeom prst="rect">
            <a:avLst/>
          </a:prstGeom>
          <a:noFill/>
          <a:ln w="0">
            <a:solidFill>
              <a:srgbClr val="FFCC99"/>
            </a:solidFill>
            <a:miter lim="800000"/>
            <a:headEnd/>
            <a:tailEnd/>
          </a:ln>
        </p:spPr>
      </p:pic>
      <p:pic>
        <p:nvPicPr>
          <p:cNvPr id="97282" name="Picture 2" descr="Resultado de imagen de batalla naval azores">
            <a:hlinkClick r:id="rId5"/>
          </p:cNvPr>
          <p:cNvPicPr>
            <a:picLocks noChangeAspect="1" noChangeArrowheads="1"/>
          </p:cNvPicPr>
          <p:nvPr/>
        </p:nvPicPr>
        <p:blipFill>
          <a:blip r:embed="rId6" cstate="print"/>
          <a:srcRect/>
          <a:stretch>
            <a:fillRect/>
          </a:stretch>
        </p:blipFill>
        <p:spPr bwMode="auto">
          <a:xfrm>
            <a:off x="107504" y="1124744"/>
            <a:ext cx="8892480" cy="5546018"/>
          </a:xfrm>
          <a:prstGeom prst="rect">
            <a:avLst/>
          </a:prstGeom>
          <a:noFill/>
        </p:spPr>
      </p:pic>
      <p:sp>
        <p:nvSpPr>
          <p:cNvPr id="5" name="Text Box 5"/>
          <p:cNvSpPr txBox="1">
            <a:spLocks noChangeArrowheads="1"/>
          </p:cNvSpPr>
          <p:nvPr/>
        </p:nvSpPr>
        <p:spPr bwMode="auto">
          <a:xfrm>
            <a:off x="2987824" y="107921"/>
            <a:ext cx="4536504" cy="584775"/>
          </a:xfrm>
          <a:prstGeom prst="rect">
            <a:avLst/>
          </a:prstGeom>
          <a:noFill/>
          <a:ln w="9525">
            <a:noFill/>
            <a:miter lim="800000"/>
            <a:headEnd/>
            <a:tailEnd/>
          </a:ln>
        </p:spPr>
        <p:txBody>
          <a:bodyPr wrap="square">
            <a:spAutoFit/>
          </a:bodyPr>
          <a:lstStyle/>
          <a:p>
            <a:r>
              <a:rPr lang="es-ES" sz="3200" dirty="0" smtClean="0">
                <a:solidFill>
                  <a:srgbClr val="0070C0"/>
                </a:solidFill>
                <a:latin typeface="Forte" pitchFamily="66" charset="0"/>
              </a:rPr>
              <a:t>CAMPAÑA AZORES</a:t>
            </a:r>
            <a:endParaRPr lang="es-ES" sz="3200" dirty="0">
              <a:solidFill>
                <a:srgbClr val="0070C0"/>
              </a:solidFill>
              <a:latin typeface="Forte" pitchFamily="66" charset="0"/>
            </a:endParaRPr>
          </a:p>
        </p:txBody>
      </p:sp>
      <p:pic>
        <p:nvPicPr>
          <p:cNvPr id="29698" name="Picture 2" descr="Resultado de imagen de alvaro de bazan azores">
            <a:hlinkClick r:id="rId7"/>
          </p:cNvPr>
          <p:cNvPicPr>
            <a:picLocks noChangeAspect="1" noChangeArrowheads="1"/>
          </p:cNvPicPr>
          <p:nvPr/>
        </p:nvPicPr>
        <p:blipFill>
          <a:blip r:embed="rId8" cstate="print"/>
          <a:srcRect/>
          <a:stretch>
            <a:fillRect/>
          </a:stretch>
        </p:blipFill>
        <p:spPr bwMode="auto">
          <a:xfrm>
            <a:off x="5004048" y="4221089"/>
            <a:ext cx="1296144" cy="1625166"/>
          </a:xfrm>
          <a:prstGeom prst="rect">
            <a:avLst/>
          </a:prstGeom>
          <a:noFill/>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1"/>
          <p:cNvPicPr>
            <a:picLocks noChangeAspect="1" noChangeArrowheads="1"/>
          </p:cNvPicPr>
          <p:nvPr/>
        </p:nvPicPr>
        <p:blipFill>
          <a:blip r:embed="rId3" cstate="print"/>
          <a:srcRect/>
          <a:stretch>
            <a:fillRect/>
          </a:stretch>
        </p:blipFill>
        <p:spPr bwMode="auto">
          <a:xfrm>
            <a:off x="0" y="-161925"/>
            <a:ext cx="9144000" cy="7019925"/>
          </a:xfrm>
          <a:prstGeom prst="rect">
            <a:avLst/>
          </a:prstGeom>
          <a:noFill/>
          <a:ln w="9525">
            <a:noFill/>
            <a:miter lim="800000"/>
            <a:headEnd/>
            <a:tailEnd/>
          </a:ln>
        </p:spPr>
      </p:pic>
      <p:pic>
        <p:nvPicPr>
          <p:cNvPr id="3075" name="Picture 3" descr="189971_213366432011605_203279006353681_971479_2605937_n"/>
          <p:cNvPicPr>
            <a:picLocks noChangeAspect="1" noChangeArrowheads="1"/>
          </p:cNvPicPr>
          <p:nvPr/>
        </p:nvPicPr>
        <p:blipFill>
          <a:blip r:embed="rId4" cstate="print"/>
          <a:srcRect/>
          <a:stretch>
            <a:fillRect/>
          </a:stretch>
        </p:blipFill>
        <p:spPr bwMode="auto">
          <a:xfrm>
            <a:off x="0" y="-171450"/>
            <a:ext cx="1657350" cy="1152525"/>
          </a:xfrm>
          <a:prstGeom prst="rect">
            <a:avLst/>
          </a:prstGeom>
          <a:noFill/>
          <a:ln w="0">
            <a:solidFill>
              <a:srgbClr val="FFCC99"/>
            </a:solidFill>
            <a:miter lim="800000"/>
            <a:headEnd/>
            <a:tailEnd/>
          </a:ln>
        </p:spPr>
      </p:pic>
      <p:pic>
        <p:nvPicPr>
          <p:cNvPr id="6145" name="Picture 1" descr="C:\Users\Asus\Downloads\HOLANDA\Dominios Felipe II.png"/>
          <p:cNvPicPr>
            <a:picLocks noChangeAspect="1" noChangeArrowheads="1"/>
          </p:cNvPicPr>
          <p:nvPr/>
        </p:nvPicPr>
        <p:blipFill>
          <a:blip r:embed="rId5" cstate="print"/>
          <a:srcRect/>
          <a:stretch>
            <a:fillRect/>
          </a:stretch>
        </p:blipFill>
        <p:spPr bwMode="auto">
          <a:xfrm>
            <a:off x="129369" y="1052736"/>
            <a:ext cx="8979135" cy="5805264"/>
          </a:xfrm>
          <a:prstGeom prst="rect">
            <a:avLst/>
          </a:prstGeom>
          <a:noFill/>
        </p:spPr>
      </p:pic>
      <p:grpSp>
        <p:nvGrpSpPr>
          <p:cNvPr id="3" name="24 Grupo"/>
          <p:cNvGrpSpPr/>
          <p:nvPr/>
        </p:nvGrpSpPr>
        <p:grpSpPr>
          <a:xfrm>
            <a:off x="683568" y="3356992"/>
            <a:ext cx="3024336" cy="1656184"/>
            <a:chOff x="683568" y="3356992"/>
            <a:chExt cx="3312368" cy="1800200"/>
          </a:xfrm>
        </p:grpSpPr>
        <p:cxnSp>
          <p:nvCxnSpPr>
            <p:cNvPr id="14" name="13 Conector recto de flecha"/>
            <p:cNvCxnSpPr/>
            <p:nvPr/>
          </p:nvCxnSpPr>
          <p:spPr>
            <a:xfrm>
              <a:off x="683568" y="3356992"/>
              <a:ext cx="3312368" cy="1800200"/>
            </a:xfrm>
            <a:prstGeom prst="straightConnector1">
              <a:avLst/>
            </a:prstGeom>
            <a:ln w="317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3" name="22 CuadroTexto"/>
            <p:cNvSpPr txBox="1"/>
            <p:nvPr/>
          </p:nvSpPr>
          <p:spPr>
            <a:xfrm rot="1635909">
              <a:off x="1527148" y="4345948"/>
              <a:ext cx="1892164" cy="369332"/>
            </a:xfrm>
            <a:prstGeom prst="rect">
              <a:avLst/>
            </a:prstGeom>
            <a:noFill/>
          </p:spPr>
          <p:txBody>
            <a:bodyPr wrap="square" rtlCol="0">
              <a:spAutoFit/>
            </a:bodyPr>
            <a:lstStyle/>
            <a:p>
              <a:r>
                <a:rPr lang="es-ES" b="1" dirty="0" smtClean="0"/>
                <a:t>AGOSTO 1583</a:t>
              </a:r>
              <a:endParaRPr lang="es-ES" b="1" dirty="0"/>
            </a:p>
          </p:txBody>
        </p:sp>
      </p:grpSp>
      <p:sp>
        <p:nvSpPr>
          <p:cNvPr id="29" name="Text Box 5"/>
          <p:cNvSpPr txBox="1">
            <a:spLocks noChangeArrowheads="1"/>
          </p:cNvSpPr>
          <p:nvPr/>
        </p:nvSpPr>
        <p:spPr bwMode="auto">
          <a:xfrm>
            <a:off x="2843808" y="107921"/>
            <a:ext cx="4104456" cy="584775"/>
          </a:xfrm>
          <a:prstGeom prst="rect">
            <a:avLst/>
          </a:prstGeom>
          <a:noFill/>
          <a:ln w="9525">
            <a:noFill/>
            <a:miter lim="800000"/>
            <a:headEnd/>
            <a:tailEnd/>
          </a:ln>
        </p:spPr>
        <p:txBody>
          <a:bodyPr wrap="square">
            <a:spAutoFit/>
          </a:bodyPr>
          <a:lstStyle/>
          <a:p>
            <a:r>
              <a:rPr lang="es-ES" sz="3200" dirty="0" smtClean="0">
                <a:solidFill>
                  <a:srgbClr val="0070C0"/>
                </a:solidFill>
                <a:latin typeface="Forte" pitchFamily="66" charset="0"/>
              </a:rPr>
              <a:t>CAMPAÑA AZORES </a:t>
            </a:r>
            <a:endParaRPr lang="es-ES" sz="3200" dirty="0">
              <a:solidFill>
                <a:srgbClr val="0070C0"/>
              </a:solidFill>
              <a:latin typeface="Forte" pitchFamily="66" charset="0"/>
            </a:endParaRPr>
          </a:p>
        </p:txBody>
      </p:sp>
      <p:sp>
        <p:nvSpPr>
          <p:cNvPr id="17" name="16 Elipse"/>
          <p:cNvSpPr/>
          <p:nvPr/>
        </p:nvSpPr>
        <p:spPr>
          <a:xfrm>
            <a:off x="3707904" y="4797152"/>
            <a:ext cx="864096" cy="648072"/>
          </a:xfrm>
          <a:prstGeom prst="ellipse">
            <a:avLst/>
          </a:prstGeom>
          <a:solidFill>
            <a:schemeClr val="bg1">
              <a:alpha val="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400" b="1" dirty="0" smtClean="0">
                <a:solidFill>
                  <a:schemeClr val="tx1"/>
                </a:solidFill>
              </a:rPr>
              <a:t>1583</a:t>
            </a:r>
            <a:endParaRPr lang="es-ES" sz="1400" b="1" dirty="0">
              <a:solidFill>
                <a:schemeClr val="tx1"/>
              </a:solidFill>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1"/>
          <p:cNvPicPr>
            <a:picLocks noChangeAspect="1" noChangeArrowheads="1"/>
          </p:cNvPicPr>
          <p:nvPr/>
        </p:nvPicPr>
        <p:blipFill>
          <a:blip r:embed="rId3" cstate="print"/>
          <a:srcRect/>
          <a:stretch>
            <a:fillRect/>
          </a:stretch>
        </p:blipFill>
        <p:spPr bwMode="auto">
          <a:xfrm>
            <a:off x="0" y="-161925"/>
            <a:ext cx="9144000" cy="7019925"/>
          </a:xfrm>
          <a:prstGeom prst="rect">
            <a:avLst/>
          </a:prstGeom>
          <a:noFill/>
          <a:ln w="9525">
            <a:noFill/>
            <a:miter lim="800000"/>
            <a:headEnd/>
            <a:tailEnd/>
          </a:ln>
        </p:spPr>
      </p:pic>
      <p:pic>
        <p:nvPicPr>
          <p:cNvPr id="3075" name="Picture 3" descr="189971_213366432011605_203279006353681_971479_2605937_n"/>
          <p:cNvPicPr>
            <a:picLocks noChangeAspect="1" noChangeArrowheads="1"/>
          </p:cNvPicPr>
          <p:nvPr/>
        </p:nvPicPr>
        <p:blipFill>
          <a:blip r:embed="rId4" cstate="print"/>
          <a:srcRect/>
          <a:stretch>
            <a:fillRect/>
          </a:stretch>
        </p:blipFill>
        <p:spPr bwMode="auto">
          <a:xfrm>
            <a:off x="0" y="-171450"/>
            <a:ext cx="1657350" cy="1152525"/>
          </a:xfrm>
          <a:prstGeom prst="rect">
            <a:avLst/>
          </a:prstGeom>
          <a:noFill/>
          <a:ln w="0">
            <a:solidFill>
              <a:srgbClr val="FFCC99"/>
            </a:solidFill>
            <a:miter lim="800000"/>
            <a:headEnd/>
            <a:tailEnd/>
          </a:ln>
        </p:spPr>
      </p:pic>
      <p:sp>
        <p:nvSpPr>
          <p:cNvPr id="3076" name="Text Box 5"/>
          <p:cNvSpPr txBox="1">
            <a:spLocks noChangeArrowheads="1"/>
          </p:cNvSpPr>
          <p:nvPr/>
        </p:nvSpPr>
        <p:spPr bwMode="auto">
          <a:xfrm>
            <a:off x="1735902" y="0"/>
            <a:ext cx="6940554" cy="769441"/>
          </a:xfrm>
          <a:prstGeom prst="rect">
            <a:avLst/>
          </a:prstGeom>
          <a:noFill/>
          <a:ln w="9525">
            <a:noFill/>
            <a:miter lim="800000"/>
            <a:headEnd/>
            <a:tailEnd/>
          </a:ln>
        </p:spPr>
        <p:txBody>
          <a:bodyPr wrap="none">
            <a:spAutoFit/>
          </a:bodyPr>
          <a:lstStyle/>
          <a:p>
            <a:r>
              <a:rPr lang="es-ES" sz="4400" dirty="0" smtClean="0">
                <a:solidFill>
                  <a:srgbClr val="0070C0"/>
                </a:solidFill>
                <a:latin typeface="Forte" pitchFamily="66" charset="0"/>
              </a:rPr>
              <a:t>EL EJERCITO DE FLANDES</a:t>
            </a:r>
            <a:endParaRPr lang="es-ES" sz="4400" dirty="0">
              <a:solidFill>
                <a:srgbClr val="0070C0"/>
              </a:solidFill>
              <a:latin typeface="Forte" pitchFamily="66" charset="0"/>
            </a:endParaRPr>
          </a:p>
        </p:txBody>
      </p:sp>
      <p:pic>
        <p:nvPicPr>
          <p:cNvPr id="6145" name="Picture 1" descr="C:\Users\Asus\Downloads\HOLANDA\Dominios Felipe II.png"/>
          <p:cNvPicPr>
            <a:picLocks noChangeAspect="1" noChangeArrowheads="1"/>
          </p:cNvPicPr>
          <p:nvPr/>
        </p:nvPicPr>
        <p:blipFill>
          <a:blip r:embed="rId5" cstate="print"/>
          <a:srcRect/>
          <a:stretch>
            <a:fillRect/>
          </a:stretch>
        </p:blipFill>
        <p:spPr bwMode="auto">
          <a:xfrm>
            <a:off x="129369" y="1052736"/>
            <a:ext cx="8979135" cy="5805264"/>
          </a:xfrm>
          <a:prstGeom prst="rect">
            <a:avLst/>
          </a:prstGeom>
          <a:noFill/>
        </p:spPr>
      </p:pic>
      <p:sp>
        <p:nvSpPr>
          <p:cNvPr id="6" name="5 Elipse"/>
          <p:cNvSpPr/>
          <p:nvPr/>
        </p:nvSpPr>
        <p:spPr>
          <a:xfrm rot="20997527">
            <a:off x="3348559" y="5161575"/>
            <a:ext cx="5108612" cy="1165754"/>
          </a:xfrm>
          <a:prstGeom prst="ellipse">
            <a:avLst/>
          </a:prstGeom>
          <a:solidFill>
            <a:schemeClr val="bg1">
              <a:alpha val="32000"/>
            </a:schemeClr>
          </a:solidFill>
          <a:ln w="50800" cmpd="sng">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 name="6 Elipse"/>
          <p:cNvSpPr/>
          <p:nvPr/>
        </p:nvSpPr>
        <p:spPr>
          <a:xfrm rot="19529389">
            <a:off x="6711912" y="2692402"/>
            <a:ext cx="1816469" cy="2612108"/>
          </a:xfrm>
          <a:prstGeom prst="ellipse">
            <a:avLst/>
          </a:prstGeom>
          <a:solidFill>
            <a:schemeClr val="accent1">
              <a:alpha val="10000"/>
            </a:schemeClr>
          </a:solid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 name="7 Elipse"/>
          <p:cNvSpPr/>
          <p:nvPr/>
        </p:nvSpPr>
        <p:spPr>
          <a:xfrm rot="14171577">
            <a:off x="5214513" y="648131"/>
            <a:ext cx="1921755" cy="2826631"/>
          </a:xfrm>
          <a:prstGeom prst="ellipse">
            <a:avLst/>
          </a:prstGeom>
          <a:solidFill>
            <a:schemeClr val="accent1">
              <a:alpha val="10000"/>
            </a:schemeClr>
          </a:solidFill>
          <a:ln w="508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1"/>
          <p:cNvPicPr>
            <a:picLocks noChangeAspect="1" noChangeArrowheads="1"/>
          </p:cNvPicPr>
          <p:nvPr/>
        </p:nvPicPr>
        <p:blipFill>
          <a:blip r:embed="rId3" cstate="print"/>
          <a:srcRect/>
          <a:stretch>
            <a:fillRect/>
          </a:stretch>
        </p:blipFill>
        <p:spPr bwMode="auto">
          <a:xfrm>
            <a:off x="0" y="-161925"/>
            <a:ext cx="9144000" cy="7019925"/>
          </a:xfrm>
          <a:prstGeom prst="rect">
            <a:avLst/>
          </a:prstGeom>
          <a:noFill/>
          <a:ln w="9525">
            <a:noFill/>
            <a:miter lim="800000"/>
            <a:headEnd/>
            <a:tailEnd/>
          </a:ln>
        </p:spPr>
      </p:pic>
      <p:pic>
        <p:nvPicPr>
          <p:cNvPr id="3075" name="Picture 3" descr="189971_213366432011605_203279006353681_971479_2605937_n"/>
          <p:cNvPicPr>
            <a:picLocks noChangeAspect="1" noChangeArrowheads="1"/>
          </p:cNvPicPr>
          <p:nvPr/>
        </p:nvPicPr>
        <p:blipFill>
          <a:blip r:embed="rId4" cstate="print"/>
          <a:srcRect/>
          <a:stretch>
            <a:fillRect/>
          </a:stretch>
        </p:blipFill>
        <p:spPr bwMode="auto">
          <a:xfrm>
            <a:off x="0" y="-171450"/>
            <a:ext cx="1657350" cy="1152525"/>
          </a:xfrm>
          <a:prstGeom prst="rect">
            <a:avLst/>
          </a:prstGeom>
          <a:noFill/>
          <a:ln w="0">
            <a:solidFill>
              <a:srgbClr val="FFCC99"/>
            </a:solidFill>
            <a:miter lim="800000"/>
            <a:headEnd/>
            <a:tailEnd/>
          </a:ln>
        </p:spPr>
      </p:pic>
      <p:sp>
        <p:nvSpPr>
          <p:cNvPr id="3076" name="Text Box 5"/>
          <p:cNvSpPr txBox="1">
            <a:spLocks noChangeArrowheads="1"/>
          </p:cNvSpPr>
          <p:nvPr/>
        </p:nvSpPr>
        <p:spPr bwMode="auto">
          <a:xfrm>
            <a:off x="2171842" y="0"/>
            <a:ext cx="5712526" cy="646331"/>
          </a:xfrm>
          <a:prstGeom prst="rect">
            <a:avLst/>
          </a:prstGeom>
          <a:noFill/>
          <a:ln w="9525">
            <a:noFill/>
            <a:miter lim="800000"/>
            <a:headEnd/>
            <a:tailEnd/>
          </a:ln>
        </p:spPr>
        <p:txBody>
          <a:bodyPr wrap="none">
            <a:spAutoFit/>
          </a:bodyPr>
          <a:lstStyle/>
          <a:p>
            <a:r>
              <a:rPr lang="es-ES" sz="3600" dirty="0" smtClean="0">
                <a:solidFill>
                  <a:srgbClr val="0070C0"/>
                </a:solidFill>
                <a:latin typeface="Forte" pitchFamily="66" charset="0"/>
              </a:rPr>
              <a:t>EL EJERCITO DE FLANDES</a:t>
            </a:r>
            <a:endParaRPr lang="es-ES" sz="3600" dirty="0">
              <a:solidFill>
                <a:srgbClr val="0070C0"/>
              </a:solidFill>
              <a:latin typeface="Forte" pitchFamily="66" charset="0"/>
            </a:endParaRPr>
          </a:p>
        </p:txBody>
      </p:sp>
      <p:pic>
        <p:nvPicPr>
          <p:cNvPr id="6" name="Picture 1" descr="C:\Users\Asus\Downloads\HOLANDA\Dominios Felipe II.png"/>
          <p:cNvPicPr>
            <a:picLocks noChangeAspect="1" noChangeArrowheads="1"/>
          </p:cNvPicPr>
          <p:nvPr/>
        </p:nvPicPr>
        <p:blipFill>
          <a:blip r:embed="rId5" cstate="print"/>
          <a:srcRect/>
          <a:stretch>
            <a:fillRect/>
          </a:stretch>
        </p:blipFill>
        <p:spPr bwMode="auto">
          <a:xfrm>
            <a:off x="129369" y="1052736"/>
            <a:ext cx="8979135" cy="5805264"/>
          </a:xfrm>
          <a:prstGeom prst="rect">
            <a:avLst/>
          </a:prstGeom>
          <a:noFill/>
        </p:spPr>
      </p:pic>
      <p:grpSp>
        <p:nvGrpSpPr>
          <p:cNvPr id="2" name="11 Grupo"/>
          <p:cNvGrpSpPr/>
          <p:nvPr/>
        </p:nvGrpSpPr>
        <p:grpSpPr>
          <a:xfrm>
            <a:off x="5004048" y="1412776"/>
            <a:ext cx="2592288" cy="2664296"/>
            <a:chOff x="5004048" y="1412776"/>
            <a:chExt cx="2592288" cy="2664296"/>
          </a:xfrm>
        </p:grpSpPr>
        <p:sp>
          <p:nvSpPr>
            <p:cNvPr id="7" name="6 Elipse"/>
            <p:cNvSpPr/>
            <p:nvPr/>
          </p:nvSpPr>
          <p:spPr>
            <a:xfrm>
              <a:off x="6012160" y="3573016"/>
              <a:ext cx="648072" cy="50405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 name="7 Elipse"/>
            <p:cNvSpPr/>
            <p:nvPr/>
          </p:nvSpPr>
          <p:spPr>
            <a:xfrm>
              <a:off x="5004048" y="1412776"/>
              <a:ext cx="648072" cy="50405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 name="8 Elipse"/>
            <p:cNvSpPr/>
            <p:nvPr/>
          </p:nvSpPr>
          <p:spPr>
            <a:xfrm>
              <a:off x="5940152" y="2492896"/>
              <a:ext cx="648072" cy="50405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 name="9 Elipse"/>
            <p:cNvSpPr/>
            <p:nvPr/>
          </p:nvSpPr>
          <p:spPr>
            <a:xfrm>
              <a:off x="6948264" y="3068960"/>
              <a:ext cx="648072" cy="50405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1" name="10 Elipse"/>
            <p:cNvSpPr/>
            <p:nvPr/>
          </p:nvSpPr>
          <p:spPr>
            <a:xfrm>
              <a:off x="6300192" y="1412776"/>
              <a:ext cx="648072" cy="504056"/>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sp>
        <p:nvSpPr>
          <p:cNvPr id="13" name="12 Elipse"/>
          <p:cNvSpPr/>
          <p:nvPr/>
        </p:nvSpPr>
        <p:spPr>
          <a:xfrm>
            <a:off x="6804248" y="2348880"/>
            <a:ext cx="864096" cy="648072"/>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ox(in)">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10 Título"/>
          <p:cNvSpPr>
            <a:spLocks noGrp="1"/>
          </p:cNvSpPr>
          <p:nvPr>
            <p:ph type="title"/>
          </p:nvPr>
        </p:nvSpPr>
        <p:spPr/>
        <p:txBody>
          <a:bodyPr/>
          <a:lstStyle/>
          <a:p>
            <a:pPr eaLnBrk="1" hangingPunct="1"/>
            <a:endParaRPr lang="es-ES" dirty="0" smtClean="0"/>
          </a:p>
        </p:txBody>
      </p:sp>
      <p:sp>
        <p:nvSpPr>
          <p:cNvPr id="2051" name="11 Marcador de contenido"/>
          <p:cNvSpPr>
            <a:spLocks noGrp="1"/>
          </p:cNvSpPr>
          <p:nvPr>
            <p:ph idx="1"/>
          </p:nvPr>
        </p:nvSpPr>
        <p:spPr/>
        <p:txBody>
          <a:bodyPr/>
          <a:lstStyle/>
          <a:p>
            <a:pPr eaLnBrk="1" hangingPunct="1"/>
            <a:endParaRPr lang="es-ES" dirty="0" smtClean="0"/>
          </a:p>
        </p:txBody>
      </p:sp>
      <p:pic>
        <p:nvPicPr>
          <p:cNvPr id="2052" name="Picture 2" descr="1"/>
          <p:cNvPicPr>
            <a:picLocks noChangeAspect="1" noChangeArrowheads="1"/>
          </p:cNvPicPr>
          <p:nvPr/>
        </p:nvPicPr>
        <p:blipFill>
          <a:blip r:embed="rId3" cstate="print"/>
          <a:srcRect/>
          <a:stretch>
            <a:fillRect/>
          </a:stretch>
        </p:blipFill>
        <p:spPr bwMode="auto">
          <a:xfrm>
            <a:off x="0" y="-161925"/>
            <a:ext cx="9144000" cy="7019925"/>
          </a:xfrm>
          <a:prstGeom prst="rect">
            <a:avLst/>
          </a:prstGeom>
          <a:noFill/>
          <a:ln w="9525">
            <a:noFill/>
            <a:miter lim="800000"/>
            <a:headEnd/>
            <a:tailEnd/>
          </a:ln>
        </p:spPr>
      </p:pic>
      <p:pic>
        <p:nvPicPr>
          <p:cNvPr id="2053" name="Picture 3" descr="189971_213366432011605_203279006353681_971479_2605937_n"/>
          <p:cNvPicPr>
            <a:picLocks noChangeAspect="1" noChangeArrowheads="1"/>
          </p:cNvPicPr>
          <p:nvPr/>
        </p:nvPicPr>
        <p:blipFill>
          <a:blip r:embed="rId4" cstate="print"/>
          <a:srcRect/>
          <a:stretch>
            <a:fillRect/>
          </a:stretch>
        </p:blipFill>
        <p:spPr bwMode="auto">
          <a:xfrm>
            <a:off x="0" y="-171450"/>
            <a:ext cx="1657350" cy="1152525"/>
          </a:xfrm>
          <a:prstGeom prst="rect">
            <a:avLst/>
          </a:prstGeom>
          <a:noFill/>
          <a:ln w="0">
            <a:solidFill>
              <a:srgbClr val="FFCC99"/>
            </a:solidFill>
            <a:miter lim="800000"/>
            <a:headEnd/>
            <a:tailEnd/>
          </a:ln>
        </p:spPr>
      </p:pic>
      <p:sp>
        <p:nvSpPr>
          <p:cNvPr id="20" name="19 CuadroTexto"/>
          <p:cNvSpPr txBox="1"/>
          <p:nvPr/>
        </p:nvSpPr>
        <p:spPr>
          <a:xfrm>
            <a:off x="3131840" y="188640"/>
            <a:ext cx="3518912" cy="646331"/>
          </a:xfrm>
          <a:prstGeom prst="rect">
            <a:avLst/>
          </a:prstGeom>
          <a:noFill/>
        </p:spPr>
        <p:txBody>
          <a:bodyPr wrap="none" rtlCol="0">
            <a:spAutoFit/>
          </a:bodyPr>
          <a:lstStyle/>
          <a:p>
            <a:r>
              <a:rPr lang="es-ES" sz="3600" b="1" dirty="0" smtClean="0"/>
              <a:t>BIBLIOGRAFIA</a:t>
            </a:r>
            <a:endParaRPr lang="es-ES" sz="3600" b="1" dirty="0"/>
          </a:p>
        </p:txBody>
      </p:sp>
      <p:grpSp>
        <p:nvGrpSpPr>
          <p:cNvPr id="18" name="17 Grupo"/>
          <p:cNvGrpSpPr/>
          <p:nvPr/>
        </p:nvGrpSpPr>
        <p:grpSpPr>
          <a:xfrm>
            <a:off x="179512" y="4221088"/>
            <a:ext cx="8820472" cy="2334722"/>
            <a:chOff x="179512" y="4221088"/>
            <a:chExt cx="8820472" cy="2334722"/>
          </a:xfrm>
        </p:grpSpPr>
        <p:pic>
          <p:nvPicPr>
            <p:cNvPr id="2059" name="Picture 11"/>
            <p:cNvPicPr>
              <a:picLocks noChangeAspect="1" noChangeArrowheads="1"/>
            </p:cNvPicPr>
            <p:nvPr/>
          </p:nvPicPr>
          <p:blipFill>
            <a:blip r:embed="rId5" cstate="print"/>
            <a:srcRect/>
            <a:stretch>
              <a:fillRect/>
            </a:stretch>
          </p:blipFill>
          <p:spPr bwMode="auto">
            <a:xfrm>
              <a:off x="179512" y="4221088"/>
              <a:ext cx="1493660" cy="2243964"/>
            </a:xfrm>
            <a:prstGeom prst="rect">
              <a:avLst/>
            </a:prstGeom>
            <a:noFill/>
            <a:ln w="9525">
              <a:noFill/>
              <a:miter lim="800000"/>
              <a:headEnd/>
              <a:tailEnd/>
            </a:ln>
            <a:effectLst/>
          </p:spPr>
        </p:pic>
        <p:pic>
          <p:nvPicPr>
            <p:cNvPr id="2060" name="Picture 12"/>
            <p:cNvPicPr>
              <a:picLocks noChangeAspect="1" noChangeArrowheads="1"/>
            </p:cNvPicPr>
            <p:nvPr/>
          </p:nvPicPr>
          <p:blipFill>
            <a:blip r:embed="rId6" cstate="print"/>
            <a:srcRect/>
            <a:stretch>
              <a:fillRect/>
            </a:stretch>
          </p:blipFill>
          <p:spPr bwMode="auto">
            <a:xfrm>
              <a:off x="1907704" y="4360873"/>
              <a:ext cx="1512168" cy="2129241"/>
            </a:xfrm>
            <a:prstGeom prst="rect">
              <a:avLst/>
            </a:prstGeom>
            <a:noFill/>
            <a:ln w="9525">
              <a:noFill/>
              <a:miter lim="800000"/>
              <a:headEnd/>
              <a:tailEnd/>
            </a:ln>
            <a:effectLst/>
          </p:spPr>
        </p:pic>
        <p:pic>
          <p:nvPicPr>
            <p:cNvPr id="2061" name="Picture 13"/>
            <p:cNvPicPr>
              <a:picLocks noChangeAspect="1" noChangeArrowheads="1"/>
            </p:cNvPicPr>
            <p:nvPr/>
          </p:nvPicPr>
          <p:blipFill>
            <a:blip r:embed="rId7" cstate="print"/>
            <a:srcRect/>
            <a:stretch>
              <a:fillRect/>
            </a:stretch>
          </p:blipFill>
          <p:spPr bwMode="auto">
            <a:xfrm>
              <a:off x="3563888" y="4437112"/>
              <a:ext cx="2032944" cy="2016224"/>
            </a:xfrm>
            <a:prstGeom prst="rect">
              <a:avLst/>
            </a:prstGeom>
            <a:noFill/>
            <a:ln w="9525">
              <a:noFill/>
              <a:miter lim="800000"/>
              <a:headEnd/>
              <a:tailEnd/>
            </a:ln>
            <a:effectLst/>
          </p:spPr>
        </p:pic>
        <p:pic>
          <p:nvPicPr>
            <p:cNvPr id="2062" name="Picture 14"/>
            <p:cNvPicPr>
              <a:picLocks noChangeAspect="1" noChangeArrowheads="1"/>
            </p:cNvPicPr>
            <p:nvPr/>
          </p:nvPicPr>
          <p:blipFill>
            <a:blip r:embed="rId8" cstate="print"/>
            <a:srcRect/>
            <a:stretch>
              <a:fillRect/>
            </a:stretch>
          </p:blipFill>
          <p:spPr bwMode="auto">
            <a:xfrm>
              <a:off x="7452320" y="4365104"/>
              <a:ext cx="1547664" cy="2190706"/>
            </a:xfrm>
            <a:prstGeom prst="rect">
              <a:avLst/>
            </a:prstGeom>
            <a:noFill/>
            <a:ln w="9525">
              <a:noFill/>
              <a:miter lim="800000"/>
              <a:headEnd/>
              <a:tailEnd/>
            </a:ln>
            <a:effectLst/>
          </p:spPr>
        </p:pic>
        <p:pic>
          <p:nvPicPr>
            <p:cNvPr id="2063" name="Picture 15"/>
            <p:cNvPicPr>
              <a:picLocks noChangeAspect="1" noChangeArrowheads="1"/>
            </p:cNvPicPr>
            <p:nvPr/>
          </p:nvPicPr>
          <p:blipFill>
            <a:blip r:embed="rId9" cstate="print"/>
            <a:srcRect/>
            <a:stretch>
              <a:fillRect/>
            </a:stretch>
          </p:blipFill>
          <p:spPr bwMode="auto">
            <a:xfrm>
              <a:off x="5785149" y="4365104"/>
              <a:ext cx="1451147" cy="2016224"/>
            </a:xfrm>
            <a:prstGeom prst="rect">
              <a:avLst/>
            </a:prstGeom>
            <a:noFill/>
            <a:ln w="9525">
              <a:noFill/>
              <a:miter lim="800000"/>
              <a:headEnd/>
              <a:tailEnd/>
            </a:ln>
            <a:effectLst/>
          </p:spPr>
        </p:pic>
      </p:grpSp>
      <p:grpSp>
        <p:nvGrpSpPr>
          <p:cNvPr id="24" name="23 Grupo"/>
          <p:cNvGrpSpPr/>
          <p:nvPr/>
        </p:nvGrpSpPr>
        <p:grpSpPr>
          <a:xfrm>
            <a:off x="251520" y="1484784"/>
            <a:ext cx="8117126" cy="2880320"/>
            <a:chOff x="251520" y="1484784"/>
            <a:chExt cx="8117126" cy="2880320"/>
          </a:xfrm>
        </p:grpSpPr>
        <p:grpSp>
          <p:nvGrpSpPr>
            <p:cNvPr id="17" name="16 Grupo"/>
            <p:cNvGrpSpPr/>
            <p:nvPr/>
          </p:nvGrpSpPr>
          <p:grpSpPr>
            <a:xfrm>
              <a:off x="395536" y="1484784"/>
              <a:ext cx="7776864" cy="2592288"/>
              <a:chOff x="395536" y="1484784"/>
              <a:chExt cx="7776864" cy="2592288"/>
            </a:xfrm>
          </p:grpSpPr>
          <p:pic>
            <p:nvPicPr>
              <p:cNvPr id="3" name="Picture 3"/>
              <p:cNvPicPr>
                <a:picLocks noChangeAspect="1" noChangeArrowheads="1"/>
              </p:cNvPicPr>
              <p:nvPr/>
            </p:nvPicPr>
            <p:blipFill>
              <a:blip r:embed="rId10" cstate="print"/>
              <a:srcRect/>
              <a:stretch>
                <a:fillRect/>
              </a:stretch>
            </p:blipFill>
            <p:spPr bwMode="auto">
              <a:xfrm>
                <a:off x="395536" y="1484784"/>
                <a:ext cx="1791486" cy="2592288"/>
              </a:xfrm>
              <a:prstGeom prst="rect">
                <a:avLst/>
              </a:prstGeom>
              <a:noFill/>
              <a:ln w="9525">
                <a:noFill/>
                <a:miter lim="800000"/>
                <a:headEnd/>
                <a:tailEnd/>
              </a:ln>
              <a:effectLst/>
            </p:spPr>
          </p:pic>
          <p:pic>
            <p:nvPicPr>
              <p:cNvPr id="6" name="Picture 6"/>
              <p:cNvPicPr>
                <a:picLocks noChangeAspect="1" noChangeArrowheads="1"/>
              </p:cNvPicPr>
              <p:nvPr/>
            </p:nvPicPr>
            <p:blipFill>
              <a:blip r:embed="rId11" cstate="print"/>
              <a:srcRect/>
              <a:stretch>
                <a:fillRect/>
              </a:stretch>
            </p:blipFill>
            <p:spPr bwMode="auto">
              <a:xfrm>
                <a:off x="2411760" y="1484784"/>
                <a:ext cx="1847005" cy="2592288"/>
              </a:xfrm>
              <a:prstGeom prst="rect">
                <a:avLst/>
              </a:prstGeom>
              <a:noFill/>
              <a:ln w="9525">
                <a:noFill/>
                <a:miter lim="800000"/>
                <a:headEnd/>
                <a:tailEnd/>
              </a:ln>
              <a:effectLst/>
            </p:spPr>
          </p:pic>
          <p:pic>
            <p:nvPicPr>
              <p:cNvPr id="8" name="Picture 8"/>
              <p:cNvPicPr>
                <a:picLocks noChangeAspect="1" noChangeArrowheads="1"/>
              </p:cNvPicPr>
              <p:nvPr/>
            </p:nvPicPr>
            <p:blipFill>
              <a:blip r:embed="rId12" cstate="print"/>
              <a:srcRect/>
              <a:stretch>
                <a:fillRect/>
              </a:stretch>
            </p:blipFill>
            <p:spPr bwMode="auto">
              <a:xfrm>
                <a:off x="4499992" y="1484784"/>
                <a:ext cx="1542260" cy="2520279"/>
              </a:xfrm>
              <a:prstGeom prst="rect">
                <a:avLst/>
              </a:prstGeom>
              <a:noFill/>
              <a:ln w="9525">
                <a:noFill/>
                <a:miter lim="800000"/>
                <a:headEnd/>
                <a:tailEnd/>
              </a:ln>
              <a:effectLst/>
            </p:spPr>
          </p:pic>
          <p:pic>
            <p:nvPicPr>
              <p:cNvPr id="10" name="Picture 10"/>
              <p:cNvPicPr>
                <a:picLocks noChangeAspect="1" noChangeArrowheads="1"/>
              </p:cNvPicPr>
              <p:nvPr/>
            </p:nvPicPr>
            <p:blipFill>
              <a:blip r:embed="rId13" cstate="print"/>
              <a:srcRect/>
              <a:stretch>
                <a:fillRect/>
              </a:stretch>
            </p:blipFill>
            <p:spPr bwMode="auto">
              <a:xfrm>
                <a:off x="6372200" y="1556792"/>
                <a:ext cx="1800200" cy="2478358"/>
              </a:xfrm>
              <a:prstGeom prst="rect">
                <a:avLst/>
              </a:prstGeom>
              <a:noFill/>
              <a:ln w="9525">
                <a:noFill/>
                <a:miter lim="800000"/>
                <a:headEnd/>
                <a:tailEnd/>
              </a:ln>
              <a:effectLst/>
            </p:spPr>
          </p:pic>
        </p:grpSp>
        <p:sp>
          <p:nvSpPr>
            <p:cNvPr id="19" name="18 CuadroTexto"/>
            <p:cNvSpPr txBox="1"/>
            <p:nvPr/>
          </p:nvSpPr>
          <p:spPr>
            <a:xfrm>
              <a:off x="251520" y="3882534"/>
              <a:ext cx="2232248" cy="338554"/>
            </a:xfrm>
            <a:prstGeom prst="rect">
              <a:avLst/>
            </a:prstGeom>
            <a:noFill/>
          </p:spPr>
          <p:txBody>
            <a:bodyPr wrap="square" rtlCol="0">
              <a:spAutoFit/>
            </a:bodyPr>
            <a:lstStyle/>
            <a:p>
              <a:r>
                <a:rPr lang="es-ES" sz="1600" dirty="0" smtClean="0"/>
                <a:t>Sancho de Londoño</a:t>
              </a:r>
              <a:endParaRPr lang="es-ES" sz="1600" dirty="0"/>
            </a:p>
          </p:txBody>
        </p:sp>
        <p:sp>
          <p:nvSpPr>
            <p:cNvPr id="21" name="20 CuadroTexto"/>
            <p:cNvSpPr txBox="1"/>
            <p:nvPr/>
          </p:nvSpPr>
          <p:spPr>
            <a:xfrm>
              <a:off x="2483768" y="3923764"/>
              <a:ext cx="1710725" cy="369332"/>
            </a:xfrm>
            <a:prstGeom prst="rect">
              <a:avLst/>
            </a:prstGeom>
            <a:noFill/>
          </p:spPr>
          <p:txBody>
            <a:bodyPr wrap="none" rtlCol="0">
              <a:spAutoFit/>
            </a:bodyPr>
            <a:lstStyle/>
            <a:p>
              <a:r>
                <a:rPr lang="es-ES" dirty="0" smtClean="0"/>
                <a:t>Carlos Coloma</a:t>
              </a:r>
              <a:endParaRPr lang="es-ES" dirty="0"/>
            </a:p>
          </p:txBody>
        </p:sp>
        <p:sp>
          <p:nvSpPr>
            <p:cNvPr id="22" name="21 CuadroTexto"/>
            <p:cNvSpPr txBox="1"/>
            <p:nvPr/>
          </p:nvSpPr>
          <p:spPr>
            <a:xfrm>
              <a:off x="4206349" y="3923764"/>
              <a:ext cx="2093843" cy="307777"/>
            </a:xfrm>
            <a:prstGeom prst="rect">
              <a:avLst/>
            </a:prstGeom>
            <a:noFill/>
          </p:spPr>
          <p:txBody>
            <a:bodyPr wrap="none" rtlCol="0">
              <a:spAutoFit/>
            </a:bodyPr>
            <a:lstStyle/>
            <a:p>
              <a:r>
                <a:rPr lang="es-ES" sz="1400" dirty="0" smtClean="0"/>
                <a:t>Bernardino de Mendoza</a:t>
              </a:r>
              <a:endParaRPr lang="es-ES" sz="1400" dirty="0"/>
            </a:p>
          </p:txBody>
        </p:sp>
        <p:sp>
          <p:nvSpPr>
            <p:cNvPr id="23" name="22 CuadroTexto"/>
            <p:cNvSpPr txBox="1"/>
            <p:nvPr/>
          </p:nvSpPr>
          <p:spPr>
            <a:xfrm>
              <a:off x="6444208" y="3995772"/>
              <a:ext cx="1924438" cy="369332"/>
            </a:xfrm>
            <a:prstGeom prst="rect">
              <a:avLst/>
            </a:prstGeom>
            <a:noFill/>
          </p:spPr>
          <p:txBody>
            <a:bodyPr wrap="none" rtlCol="0">
              <a:spAutoFit/>
            </a:bodyPr>
            <a:lstStyle/>
            <a:p>
              <a:r>
                <a:rPr lang="es-ES" dirty="0" smtClean="0"/>
                <a:t>Capitán </a:t>
              </a:r>
              <a:r>
                <a:rPr lang="es-ES" dirty="0" err="1" smtClean="0"/>
                <a:t>Vazquez</a:t>
              </a:r>
              <a:endParaRPr lang="es-ES" dirty="0"/>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ox(in)">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1"/>
          <p:cNvPicPr>
            <a:picLocks noChangeAspect="1" noChangeArrowheads="1"/>
          </p:cNvPicPr>
          <p:nvPr/>
        </p:nvPicPr>
        <p:blipFill>
          <a:blip r:embed="rId3" cstate="print"/>
          <a:srcRect/>
          <a:stretch>
            <a:fillRect/>
          </a:stretch>
        </p:blipFill>
        <p:spPr bwMode="auto">
          <a:xfrm>
            <a:off x="0" y="-161925"/>
            <a:ext cx="9144000" cy="7019925"/>
          </a:xfrm>
          <a:prstGeom prst="rect">
            <a:avLst/>
          </a:prstGeom>
          <a:noFill/>
          <a:ln w="9525">
            <a:noFill/>
            <a:miter lim="800000"/>
            <a:headEnd/>
            <a:tailEnd/>
          </a:ln>
        </p:spPr>
      </p:pic>
      <p:graphicFrame>
        <p:nvGraphicFramePr>
          <p:cNvPr id="9" name="8 Tabla"/>
          <p:cNvGraphicFramePr>
            <a:graphicFrameLocks noGrp="1"/>
          </p:cNvGraphicFramePr>
          <p:nvPr/>
        </p:nvGraphicFramePr>
        <p:xfrm>
          <a:off x="108884" y="116632"/>
          <a:ext cx="8855604" cy="6480722"/>
        </p:xfrm>
        <a:graphic>
          <a:graphicData uri="http://schemas.openxmlformats.org/drawingml/2006/table">
            <a:tbl>
              <a:tblPr/>
              <a:tblGrid>
                <a:gridCol w="837395"/>
                <a:gridCol w="705917"/>
                <a:gridCol w="685141"/>
                <a:gridCol w="871642"/>
                <a:gridCol w="1097916"/>
                <a:gridCol w="238500"/>
                <a:gridCol w="737427"/>
                <a:gridCol w="369298"/>
                <a:gridCol w="415430"/>
                <a:gridCol w="1455808"/>
                <a:gridCol w="751870"/>
                <a:gridCol w="689260"/>
              </a:tblGrid>
              <a:tr h="576072">
                <a:tc>
                  <a:txBody>
                    <a:bodyPr/>
                    <a:lstStyle/>
                    <a:p>
                      <a:pPr algn="ctr" fontAlgn="ctr"/>
                      <a:r>
                        <a:rPr lang="es-ES" sz="2400" b="1" i="0" u="none" strike="noStrike" dirty="0">
                          <a:solidFill>
                            <a:srgbClr val="000000"/>
                          </a:solidFill>
                          <a:latin typeface="Calibri"/>
                        </a:rPr>
                        <a:t>1521</a:t>
                      </a:r>
                    </a:p>
                  </a:txBody>
                  <a:tcPr marL="1556" marR="1556" marT="1556" marB="0" anchor="ctr">
                    <a:lnL>
                      <a:noFill/>
                    </a:lnL>
                    <a:lnR>
                      <a:noFill/>
                    </a:lnR>
                    <a:lnT>
                      <a:noFill/>
                    </a:lnT>
                    <a:lnB>
                      <a:noFill/>
                    </a:lnB>
                  </a:tcPr>
                </a:tc>
                <a:tc>
                  <a:txBody>
                    <a:bodyPr/>
                    <a:lstStyle/>
                    <a:p>
                      <a:pPr algn="ctr" fontAlgn="ctr"/>
                      <a:r>
                        <a:rPr lang="es-ES" sz="2400" b="1" i="0" u="none" strike="noStrike" dirty="0">
                          <a:solidFill>
                            <a:srgbClr val="000000"/>
                          </a:solidFill>
                          <a:latin typeface="Calibri"/>
                        </a:rPr>
                        <a:t>1559</a:t>
                      </a:r>
                    </a:p>
                  </a:txBody>
                  <a:tcPr marL="1556" marR="1556" marT="1556" marB="0" anchor="ctr">
                    <a:lnL>
                      <a:noFill/>
                    </a:lnL>
                    <a:lnR>
                      <a:noFill/>
                    </a:lnR>
                    <a:lnT>
                      <a:noFill/>
                    </a:lnT>
                    <a:lnB>
                      <a:noFill/>
                    </a:lnB>
                  </a:tcPr>
                </a:tc>
                <a:tc>
                  <a:txBody>
                    <a:bodyPr/>
                    <a:lstStyle/>
                    <a:p>
                      <a:pPr algn="ctr" fontAlgn="ctr"/>
                      <a:r>
                        <a:rPr lang="es-ES" sz="2400" b="1" i="0" u="none" strike="noStrike" dirty="0" smtClean="0">
                          <a:solidFill>
                            <a:srgbClr val="000000"/>
                          </a:solidFill>
                          <a:latin typeface="Calibri"/>
                        </a:rPr>
                        <a:t>1567</a:t>
                      </a:r>
                      <a:endParaRPr lang="es-ES" sz="2400" b="1" i="0" u="none" strike="noStrike" dirty="0">
                        <a:solidFill>
                          <a:srgbClr val="000000"/>
                        </a:solidFill>
                        <a:latin typeface="Calibri"/>
                      </a:endParaRPr>
                    </a:p>
                  </a:txBody>
                  <a:tcPr marL="1556" marR="1556" marT="1556" marB="0" anchor="ctr">
                    <a:lnL>
                      <a:noFill/>
                    </a:lnL>
                    <a:lnR>
                      <a:noFill/>
                    </a:lnR>
                    <a:lnT>
                      <a:noFill/>
                    </a:lnT>
                    <a:lnB>
                      <a:noFill/>
                    </a:lnB>
                  </a:tcPr>
                </a:tc>
                <a:tc>
                  <a:txBody>
                    <a:bodyPr/>
                    <a:lstStyle/>
                    <a:p>
                      <a:pPr algn="ctr" fontAlgn="ctr"/>
                      <a:r>
                        <a:rPr lang="es-ES" sz="2400" b="1" i="0" u="none" strike="noStrike" dirty="0">
                          <a:solidFill>
                            <a:srgbClr val="000000"/>
                          </a:solidFill>
                          <a:latin typeface="Calibri"/>
                        </a:rPr>
                        <a:t>1590</a:t>
                      </a:r>
                    </a:p>
                  </a:txBody>
                  <a:tcPr marL="1556" marR="1556" marT="1556" marB="0" anchor="ctr">
                    <a:lnL>
                      <a:noFill/>
                    </a:lnL>
                    <a:lnR>
                      <a:noFill/>
                    </a:lnR>
                    <a:lnT>
                      <a:noFill/>
                    </a:lnT>
                    <a:lnB>
                      <a:noFill/>
                    </a:lnB>
                  </a:tcPr>
                </a:tc>
                <a:tc gridSpan="2">
                  <a:txBody>
                    <a:bodyPr/>
                    <a:lstStyle/>
                    <a:p>
                      <a:pPr algn="ctr" fontAlgn="ctr"/>
                      <a:r>
                        <a:rPr lang="es-ES" sz="2400" b="1" i="0" u="none" strike="noStrike" dirty="0">
                          <a:solidFill>
                            <a:srgbClr val="000000"/>
                          </a:solidFill>
                          <a:latin typeface="Calibri"/>
                        </a:rPr>
                        <a:t>1598</a:t>
                      </a:r>
                    </a:p>
                  </a:txBody>
                  <a:tcPr marL="1556" marR="1556" marT="1556" marB="0" anchor="ctr">
                    <a:lnL>
                      <a:noFill/>
                    </a:lnL>
                    <a:lnR>
                      <a:noFill/>
                    </a:lnR>
                    <a:lnT>
                      <a:noFill/>
                    </a:lnT>
                    <a:lnB>
                      <a:noFill/>
                    </a:lnB>
                  </a:tcPr>
                </a:tc>
                <a:tc hMerge="1">
                  <a:txBody>
                    <a:bodyPr/>
                    <a:lstStyle/>
                    <a:p>
                      <a:pPr algn="ctr" fontAlgn="ctr"/>
                      <a:endParaRPr lang="es-ES" sz="2400" b="1" i="0" u="none" strike="noStrike" dirty="0">
                        <a:solidFill>
                          <a:srgbClr val="000000"/>
                        </a:solidFill>
                        <a:latin typeface="Calibri"/>
                      </a:endParaRPr>
                    </a:p>
                  </a:txBody>
                  <a:tcPr marL="1556" marR="1556" marT="1556" marB="0" anchor="ctr">
                    <a:lnL>
                      <a:noFill/>
                    </a:lnL>
                    <a:lnR>
                      <a:noFill/>
                    </a:lnR>
                    <a:lnT>
                      <a:noFill/>
                    </a:lnT>
                    <a:lnB>
                      <a:noFill/>
                    </a:lnB>
                  </a:tcPr>
                </a:tc>
                <a:tc>
                  <a:txBody>
                    <a:bodyPr/>
                    <a:lstStyle/>
                    <a:p>
                      <a:pPr algn="ctr" fontAlgn="ctr"/>
                      <a:r>
                        <a:rPr lang="es-ES" sz="2400" b="1" i="0" u="none" strike="noStrike" dirty="0">
                          <a:solidFill>
                            <a:srgbClr val="000000"/>
                          </a:solidFill>
                          <a:latin typeface="Calibri"/>
                        </a:rPr>
                        <a:t>1618</a:t>
                      </a:r>
                    </a:p>
                  </a:txBody>
                  <a:tcPr marL="1556" marR="1556" marT="1556" marB="0" anchor="ctr">
                    <a:lnL>
                      <a:noFill/>
                    </a:lnL>
                    <a:lnR>
                      <a:noFill/>
                    </a:lnR>
                    <a:lnT>
                      <a:noFill/>
                    </a:lnT>
                    <a:lnB>
                      <a:noFill/>
                    </a:lnB>
                  </a:tcPr>
                </a:tc>
                <a:tc gridSpan="2">
                  <a:txBody>
                    <a:bodyPr/>
                    <a:lstStyle/>
                    <a:p>
                      <a:pPr algn="ctr" fontAlgn="ctr"/>
                      <a:r>
                        <a:rPr lang="es-ES" sz="2400" b="1" i="0" u="none" strike="noStrike" dirty="0">
                          <a:solidFill>
                            <a:srgbClr val="000000"/>
                          </a:solidFill>
                          <a:latin typeface="Calibri"/>
                        </a:rPr>
                        <a:t>1635</a:t>
                      </a:r>
                    </a:p>
                  </a:txBody>
                  <a:tcPr marL="1556" marR="1556" marT="1556" marB="0" anchor="ctr">
                    <a:lnL>
                      <a:noFill/>
                    </a:lnL>
                    <a:lnR>
                      <a:noFill/>
                    </a:lnR>
                    <a:lnT>
                      <a:noFill/>
                    </a:lnT>
                    <a:lnB>
                      <a:noFill/>
                    </a:lnB>
                  </a:tcPr>
                </a:tc>
                <a:tc hMerge="1">
                  <a:txBody>
                    <a:bodyPr/>
                    <a:lstStyle/>
                    <a:p>
                      <a:endParaRPr lang="es-ES"/>
                    </a:p>
                  </a:txBody>
                  <a:tcPr/>
                </a:tc>
                <a:tc>
                  <a:txBody>
                    <a:bodyPr/>
                    <a:lstStyle/>
                    <a:p>
                      <a:pPr algn="ctr" fontAlgn="ctr"/>
                      <a:r>
                        <a:rPr lang="es-ES" sz="2400" b="1" i="0" u="none" strike="noStrike" dirty="0">
                          <a:solidFill>
                            <a:srgbClr val="000000"/>
                          </a:solidFill>
                          <a:latin typeface="Calibri"/>
                        </a:rPr>
                        <a:t>1648</a:t>
                      </a:r>
                    </a:p>
                  </a:txBody>
                  <a:tcPr marL="1556" marR="1556" marT="1556" marB="0" anchor="ctr">
                    <a:lnL>
                      <a:noFill/>
                    </a:lnL>
                    <a:lnR>
                      <a:noFill/>
                    </a:lnR>
                    <a:lnT>
                      <a:noFill/>
                    </a:lnT>
                    <a:lnB>
                      <a:noFill/>
                    </a:lnB>
                  </a:tcPr>
                </a:tc>
                <a:tc>
                  <a:txBody>
                    <a:bodyPr/>
                    <a:lstStyle/>
                    <a:p>
                      <a:pPr algn="ctr" fontAlgn="ctr"/>
                      <a:r>
                        <a:rPr lang="es-ES" sz="2400" b="1" i="0" u="none" strike="noStrike" dirty="0">
                          <a:solidFill>
                            <a:srgbClr val="000000"/>
                          </a:solidFill>
                          <a:latin typeface="Calibri"/>
                        </a:rPr>
                        <a:t>1659</a:t>
                      </a:r>
                    </a:p>
                  </a:txBody>
                  <a:tcPr marL="1556" marR="1556" marT="1556" marB="0" anchor="ctr">
                    <a:lnL>
                      <a:noFill/>
                    </a:lnL>
                    <a:lnR>
                      <a:noFill/>
                    </a:lnR>
                    <a:lnT>
                      <a:noFill/>
                    </a:lnT>
                    <a:lnB>
                      <a:noFill/>
                    </a:lnB>
                  </a:tcPr>
                </a:tc>
                <a:tc>
                  <a:txBody>
                    <a:bodyPr/>
                    <a:lstStyle/>
                    <a:p>
                      <a:endParaRPr lang="es-ES" dirty="0"/>
                    </a:p>
                  </a:txBody>
                  <a:tcPr marL="1556" marR="1556" marT="1556" marB="0" anchor="ctr">
                    <a:lnL>
                      <a:noFill/>
                    </a:lnL>
                    <a:lnR>
                      <a:noFill/>
                    </a:lnR>
                    <a:lnT>
                      <a:noFill/>
                    </a:lnT>
                    <a:lnB>
                      <a:noFill/>
                    </a:lnB>
                  </a:tcPr>
                </a:tc>
              </a:tr>
              <a:tr h="1686233">
                <a:tc gridSpan="2">
                  <a:txBody>
                    <a:bodyPr/>
                    <a:lstStyle/>
                    <a:p>
                      <a:pPr algn="ctr" fontAlgn="ctr"/>
                      <a:r>
                        <a:rPr lang="es-ES" sz="2400" b="1" i="0" u="none" strike="noStrike" dirty="0" smtClean="0">
                          <a:solidFill>
                            <a:srgbClr val="000000"/>
                          </a:solidFill>
                          <a:latin typeface="Calibri"/>
                        </a:rPr>
                        <a:t>FRANCIA</a:t>
                      </a:r>
                    </a:p>
                    <a:p>
                      <a:pPr algn="ctr" fontAlgn="ctr"/>
                      <a:r>
                        <a:rPr lang="es-ES" sz="2400" b="1" i="0" u="none" strike="noStrike" dirty="0" smtClean="0">
                          <a:solidFill>
                            <a:srgbClr val="000000"/>
                          </a:solidFill>
                          <a:latin typeface="Calibri"/>
                        </a:rPr>
                        <a:t>VECINDAD</a:t>
                      </a:r>
                    </a:p>
                    <a:p>
                      <a:pPr algn="ctr" fontAlgn="ctr"/>
                      <a:r>
                        <a:rPr lang="es-ES" sz="2400" b="0" i="0" u="none" strike="noStrike" dirty="0" smtClean="0">
                          <a:solidFill>
                            <a:srgbClr val="000000"/>
                          </a:solidFill>
                          <a:latin typeface="Calibri"/>
                        </a:rPr>
                        <a:t>San Quintín</a:t>
                      </a:r>
                      <a:endParaRPr lang="es-ES" sz="2400" b="0" i="0" u="none" strike="noStrike" dirty="0">
                        <a:solidFill>
                          <a:srgbClr val="000000"/>
                        </a:solidFill>
                        <a:latin typeface="Calibri"/>
                      </a:endParaRPr>
                    </a:p>
                  </a:txBody>
                  <a:tcPr marL="1556" marR="1556" marT="1556" marB="0" anchor="ctr">
                    <a:lnL>
                      <a:noFill/>
                    </a:lnL>
                    <a:lnR>
                      <a:noFill/>
                    </a:lnR>
                    <a:lnT>
                      <a:noFill/>
                    </a:lnT>
                    <a:lnB>
                      <a:noFill/>
                    </a:lnB>
                    <a:solidFill>
                      <a:srgbClr val="C5D9F1"/>
                    </a:solidFill>
                  </a:tcPr>
                </a:tc>
                <a:tc hMerge="1">
                  <a:txBody>
                    <a:bodyPr/>
                    <a:lstStyle/>
                    <a:p>
                      <a:endParaRPr lang="es-ES"/>
                    </a:p>
                  </a:txBody>
                  <a:tcPr/>
                </a:tc>
                <a:tc>
                  <a:txBody>
                    <a:bodyPr/>
                    <a:lstStyle/>
                    <a:p>
                      <a:pPr algn="l" fontAlgn="ctr"/>
                      <a:endParaRPr lang="es-ES" sz="1100" b="1" i="0" u="none" strike="noStrike" dirty="0">
                        <a:solidFill>
                          <a:srgbClr val="000000"/>
                        </a:solidFill>
                        <a:latin typeface="Calibri"/>
                      </a:endParaRPr>
                    </a:p>
                  </a:txBody>
                  <a:tcPr marL="1556" marR="1556" marT="1556" marB="0" anchor="ctr">
                    <a:lnL>
                      <a:noFill/>
                    </a:lnL>
                    <a:lnR>
                      <a:noFill/>
                    </a:lnR>
                    <a:lnT>
                      <a:noFill/>
                    </a:lnT>
                    <a:lnB>
                      <a:noFill/>
                    </a:lnB>
                  </a:tcPr>
                </a:tc>
                <a:tc gridSpan="3">
                  <a:txBody>
                    <a:bodyPr/>
                    <a:lstStyle/>
                    <a:p>
                      <a:pPr algn="ctr" fontAlgn="ctr"/>
                      <a:r>
                        <a:rPr lang="es-ES" sz="2800" b="1" i="0" u="none" strike="noStrike" dirty="0" smtClean="0">
                          <a:solidFill>
                            <a:srgbClr val="000000"/>
                          </a:solidFill>
                          <a:latin typeface="Calibri"/>
                        </a:rPr>
                        <a:t>FRANCIA RELIGION</a:t>
                      </a:r>
                    </a:p>
                    <a:p>
                      <a:pPr algn="ctr" fontAlgn="ctr"/>
                      <a:r>
                        <a:rPr lang="es-ES" sz="2000" b="1" i="0" u="none" strike="noStrike" dirty="0" smtClean="0">
                          <a:solidFill>
                            <a:srgbClr val="000000"/>
                          </a:solidFill>
                          <a:latin typeface="Calibri"/>
                        </a:rPr>
                        <a:t>Hugonotes</a:t>
                      </a:r>
                      <a:r>
                        <a:rPr lang="es-ES" sz="2800" b="1" i="0" u="none" strike="noStrike" dirty="0" smtClean="0">
                          <a:solidFill>
                            <a:srgbClr val="000000"/>
                          </a:solidFill>
                          <a:latin typeface="Calibri"/>
                        </a:rPr>
                        <a:t> </a:t>
                      </a:r>
                      <a:r>
                        <a:rPr lang="es-ES" sz="2000" b="1" i="0" u="none" strike="noStrike" dirty="0" smtClean="0">
                          <a:solidFill>
                            <a:srgbClr val="000000"/>
                          </a:solidFill>
                          <a:latin typeface="Calibri"/>
                        </a:rPr>
                        <a:t>San Bartolomé</a:t>
                      </a:r>
                      <a:endParaRPr lang="es-ES" sz="2800" b="1" i="0" u="none" strike="noStrike" dirty="0">
                        <a:solidFill>
                          <a:srgbClr val="000000"/>
                        </a:solidFill>
                        <a:latin typeface="Calibri"/>
                      </a:endParaRPr>
                    </a:p>
                  </a:txBody>
                  <a:tcPr marL="1556" marR="1556" marT="1556" marB="0" anchor="ctr">
                    <a:lnL>
                      <a:noFill/>
                    </a:lnL>
                    <a:lnR>
                      <a:noFill/>
                    </a:lnR>
                    <a:lnT>
                      <a:noFill/>
                    </a:lnT>
                    <a:lnB>
                      <a:noFill/>
                    </a:lnB>
                    <a:solidFill>
                      <a:srgbClr val="DBE5F1"/>
                    </a:solidFill>
                  </a:tcPr>
                </a:tc>
                <a:tc hMerge="1">
                  <a:txBody>
                    <a:bodyPr/>
                    <a:lstStyle/>
                    <a:p>
                      <a:endParaRPr lang="es-ES"/>
                    </a:p>
                  </a:txBody>
                  <a:tcPr/>
                </a:tc>
                <a:tc hMerge="1">
                  <a:txBody>
                    <a:bodyPr/>
                    <a:lstStyle/>
                    <a:p>
                      <a:pPr algn="ctr" fontAlgn="ctr"/>
                      <a:endParaRPr lang="es-ES" sz="3200" b="1" i="0" u="none" strike="noStrike" dirty="0">
                        <a:solidFill>
                          <a:srgbClr val="000000"/>
                        </a:solidFill>
                        <a:latin typeface="Calibri"/>
                      </a:endParaRPr>
                    </a:p>
                  </a:txBody>
                  <a:tcPr marL="1556" marR="1556" marT="1556" marB="0" anchor="ctr">
                    <a:lnL>
                      <a:noFill/>
                    </a:lnL>
                    <a:lnR>
                      <a:noFill/>
                    </a:lnR>
                    <a:lnT>
                      <a:noFill/>
                    </a:lnT>
                    <a:lnB>
                      <a:noFill/>
                    </a:lnB>
                    <a:solidFill>
                      <a:srgbClr val="EAF1DD"/>
                    </a:solidFill>
                  </a:tcPr>
                </a:tc>
                <a:tc gridSpan="4">
                  <a:txBody>
                    <a:bodyPr/>
                    <a:lstStyle/>
                    <a:p>
                      <a:pPr algn="ctr" fontAlgn="ctr"/>
                      <a:r>
                        <a:rPr lang="es-ES" sz="3200" b="1" i="0" u="none" strike="noStrike" dirty="0" smtClean="0">
                          <a:solidFill>
                            <a:srgbClr val="000000"/>
                          </a:solidFill>
                          <a:latin typeface="Calibri"/>
                        </a:rPr>
                        <a:t>TREINTA AÑOS</a:t>
                      </a:r>
                    </a:p>
                    <a:p>
                      <a:pPr algn="ctr" fontAlgn="ctr"/>
                      <a:r>
                        <a:rPr lang="es-ES" sz="3200" b="0" i="0" u="none" strike="noStrike" dirty="0" smtClean="0">
                          <a:solidFill>
                            <a:srgbClr val="000000"/>
                          </a:solidFill>
                          <a:latin typeface="Calibri"/>
                        </a:rPr>
                        <a:t>Tropas Flandes</a:t>
                      </a:r>
                      <a:endParaRPr lang="es-ES" sz="3200" b="0" i="0" u="none" strike="noStrike" dirty="0">
                        <a:solidFill>
                          <a:srgbClr val="000000"/>
                        </a:solidFill>
                        <a:latin typeface="Calibri"/>
                      </a:endParaRPr>
                    </a:p>
                  </a:txBody>
                  <a:tcPr marL="1556" marR="1556" marT="1556" marB="0" anchor="ctr">
                    <a:lnL>
                      <a:noFill/>
                    </a:lnL>
                    <a:lnR>
                      <a:noFill/>
                    </a:lnR>
                    <a:lnT>
                      <a:noFill/>
                    </a:lnT>
                    <a:lnB>
                      <a:noFill/>
                    </a:lnB>
                    <a:solidFill>
                      <a:srgbClr val="EAF1DD"/>
                    </a:solidFill>
                  </a:tcPr>
                </a:tc>
                <a:tc hMerge="1">
                  <a:txBody>
                    <a:bodyPr/>
                    <a:lstStyle/>
                    <a:p>
                      <a:endParaRPr lang="es-ES"/>
                    </a:p>
                  </a:txBody>
                  <a:tcPr/>
                </a:tc>
                <a:tc hMerge="1">
                  <a:txBody>
                    <a:bodyPr/>
                    <a:lstStyle/>
                    <a:p>
                      <a:endParaRPr lang="es-ES"/>
                    </a:p>
                  </a:txBody>
                  <a:tcPr/>
                </a:tc>
                <a:tc hMerge="1">
                  <a:txBody>
                    <a:bodyPr/>
                    <a:lstStyle/>
                    <a:p>
                      <a:endParaRPr lang="es-ES"/>
                    </a:p>
                  </a:txBody>
                  <a:tcPr/>
                </a:tc>
                <a:tc>
                  <a:txBody>
                    <a:bodyPr/>
                    <a:lstStyle/>
                    <a:p>
                      <a:pPr algn="l" fontAlgn="ctr"/>
                      <a:endParaRPr lang="es-ES" sz="1100" b="1" i="0" u="none" strike="noStrike">
                        <a:solidFill>
                          <a:srgbClr val="000000"/>
                        </a:solidFill>
                        <a:latin typeface="Calibri"/>
                      </a:endParaRPr>
                    </a:p>
                  </a:txBody>
                  <a:tcPr marL="1556" marR="1556" marT="1556" marB="0" anchor="ctr">
                    <a:lnL>
                      <a:noFill/>
                    </a:lnL>
                    <a:lnR>
                      <a:noFill/>
                    </a:lnR>
                    <a:lnT>
                      <a:noFill/>
                    </a:lnT>
                    <a:lnB>
                      <a:noFill/>
                    </a:lnB>
                  </a:tcPr>
                </a:tc>
                <a:tc>
                  <a:txBody>
                    <a:bodyPr/>
                    <a:lstStyle/>
                    <a:p>
                      <a:endParaRPr lang="es-ES" sz="1600" dirty="0"/>
                    </a:p>
                  </a:txBody>
                  <a:tcPr marL="1556" marR="1556" marT="1556" marB="0" anchor="ctr">
                    <a:lnL>
                      <a:noFill/>
                    </a:lnL>
                    <a:lnR>
                      <a:noFill/>
                    </a:lnR>
                    <a:lnT>
                      <a:noFill/>
                    </a:lnT>
                    <a:lnB>
                      <a:noFill/>
                    </a:lnB>
                  </a:tcPr>
                </a:tc>
              </a:tr>
              <a:tr h="1022091">
                <a:tc>
                  <a:txBody>
                    <a:bodyPr/>
                    <a:lstStyle/>
                    <a:p>
                      <a:pPr algn="l" fontAlgn="ctr"/>
                      <a:endParaRPr lang="es-ES" sz="400" b="1" i="0" u="none" strike="noStrike" dirty="0">
                        <a:solidFill>
                          <a:srgbClr val="000000"/>
                        </a:solidFill>
                        <a:latin typeface="Calibri"/>
                      </a:endParaRPr>
                    </a:p>
                  </a:txBody>
                  <a:tcPr marL="1556" marR="1556" marT="1556" marB="0" anchor="ctr">
                    <a:lnL>
                      <a:noFill/>
                    </a:lnL>
                    <a:lnR>
                      <a:noFill/>
                    </a:lnR>
                    <a:lnT>
                      <a:noFill/>
                    </a:lnT>
                    <a:lnB>
                      <a:noFill/>
                    </a:lnB>
                  </a:tcPr>
                </a:tc>
                <a:tc>
                  <a:txBody>
                    <a:bodyPr/>
                    <a:lstStyle/>
                    <a:p>
                      <a:pPr algn="l" fontAlgn="ctr"/>
                      <a:endParaRPr lang="es-ES" sz="400" b="1" i="0" u="none" strike="noStrike" dirty="0">
                        <a:solidFill>
                          <a:srgbClr val="000000"/>
                        </a:solidFill>
                        <a:latin typeface="Calibri"/>
                      </a:endParaRPr>
                    </a:p>
                  </a:txBody>
                  <a:tcPr marL="1556" marR="1556" marT="1556" marB="0" anchor="ctr">
                    <a:lnL>
                      <a:noFill/>
                    </a:lnL>
                    <a:lnR>
                      <a:noFill/>
                    </a:lnR>
                    <a:lnT>
                      <a:noFill/>
                    </a:lnT>
                    <a:lnB>
                      <a:noFill/>
                    </a:lnB>
                  </a:tcPr>
                </a:tc>
                <a:tc>
                  <a:txBody>
                    <a:bodyPr/>
                    <a:lstStyle/>
                    <a:p>
                      <a:pPr algn="l" fontAlgn="ctr"/>
                      <a:endParaRPr lang="es-ES" sz="400" b="1" i="0" u="none" strike="noStrike" dirty="0">
                        <a:solidFill>
                          <a:srgbClr val="000000"/>
                        </a:solidFill>
                        <a:latin typeface="Calibri"/>
                      </a:endParaRPr>
                    </a:p>
                  </a:txBody>
                  <a:tcPr marL="1556" marR="1556" marT="1556" marB="0" anchor="ctr">
                    <a:lnL>
                      <a:noFill/>
                    </a:lnL>
                    <a:lnR>
                      <a:noFill/>
                    </a:lnR>
                    <a:lnT>
                      <a:noFill/>
                    </a:lnT>
                    <a:lnB>
                      <a:noFill/>
                    </a:lnB>
                  </a:tcPr>
                </a:tc>
                <a:tc gridSpan="3">
                  <a:txBody>
                    <a:bodyPr/>
                    <a:lstStyle/>
                    <a:p>
                      <a:r>
                        <a:rPr lang="es-ES" sz="2000" b="1" dirty="0" smtClean="0">
                          <a:solidFill>
                            <a:schemeClr val="tx1"/>
                          </a:solidFill>
                        </a:rPr>
                        <a:t>  ANGLO-ESPAÑOLA</a:t>
                      </a:r>
                    </a:p>
                    <a:p>
                      <a:r>
                        <a:rPr lang="es-ES" sz="2000" b="1" dirty="0" smtClean="0">
                          <a:solidFill>
                            <a:schemeClr val="tx1"/>
                          </a:solidFill>
                        </a:rPr>
                        <a:t>       Gran</a:t>
                      </a:r>
                      <a:r>
                        <a:rPr lang="es-ES" sz="2000" b="1" baseline="0" dirty="0" smtClean="0">
                          <a:solidFill>
                            <a:schemeClr val="tx1"/>
                          </a:solidFill>
                        </a:rPr>
                        <a:t> </a:t>
                      </a:r>
                      <a:r>
                        <a:rPr lang="es-ES" sz="1800" b="1" dirty="0" smtClean="0">
                          <a:solidFill>
                            <a:schemeClr val="tx1"/>
                          </a:solidFill>
                        </a:rPr>
                        <a:t>Armada</a:t>
                      </a:r>
                      <a:endParaRPr lang="es-ES" sz="2000" b="1" dirty="0">
                        <a:solidFill>
                          <a:schemeClr val="tx1"/>
                        </a:solidFill>
                      </a:endParaRPr>
                    </a:p>
                  </a:txBody>
                  <a:tcPr marL="1556" marR="1556" marT="1556" marB="0" anchor="ctr">
                    <a:lnL>
                      <a:noFill/>
                    </a:lnL>
                    <a:lnR>
                      <a:noFill/>
                    </a:lnR>
                    <a:lnT>
                      <a:noFill/>
                    </a:lnT>
                    <a:lnB>
                      <a:noFill/>
                    </a:lnB>
                    <a:solidFill>
                      <a:schemeClr val="tx2">
                        <a:lumMod val="20000"/>
                        <a:lumOff val="80000"/>
                      </a:schemeClr>
                    </a:solidFill>
                  </a:tcPr>
                </a:tc>
                <a:tc hMerge="1">
                  <a:txBody>
                    <a:bodyPr/>
                    <a:lstStyle/>
                    <a:p>
                      <a:pPr algn="l" fontAlgn="ctr"/>
                      <a:endParaRPr lang="es-ES" sz="1800" b="1" i="0" u="none" strike="noStrike" dirty="0">
                        <a:solidFill>
                          <a:srgbClr val="000000"/>
                        </a:solidFill>
                        <a:latin typeface="Calibri"/>
                      </a:endParaRPr>
                    </a:p>
                  </a:txBody>
                  <a:tcPr marL="1556" marR="1556" marT="1556" marB="0" anchor="ctr">
                    <a:lnL>
                      <a:noFill/>
                    </a:lnL>
                    <a:lnR>
                      <a:noFill/>
                    </a:lnR>
                    <a:lnT>
                      <a:noFill/>
                    </a:lnT>
                    <a:lnB>
                      <a:noFill/>
                    </a:lnB>
                  </a:tcPr>
                </a:tc>
                <a:tc hMerge="1">
                  <a:txBody>
                    <a:bodyPr/>
                    <a:lstStyle/>
                    <a:p>
                      <a:pPr algn="l" fontAlgn="ctr"/>
                      <a:endParaRPr lang="es-ES" sz="400" b="1" i="0" u="none" strike="noStrike" dirty="0">
                        <a:solidFill>
                          <a:srgbClr val="000000"/>
                        </a:solidFill>
                        <a:latin typeface="Calibri"/>
                      </a:endParaRPr>
                    </a:p>
                  </a:txBody>
                  <a:tcPr marL="1556" marR="1556" marT="1556" marB="0" anchor="ctr">
                    <a:lnL>
                      <a:noFill/>
                    </a:lnL>
                    <a:lnR>
                      <a:noFill/>
                    </a:lnR>
                    <a:lnT>
                      <a:noFill/>
                    </a:lnT>
                    <a:lnB>
                      <a:noFill/>
                    </a:lnB>
                  </a:tcPr>
                </a:tc>
                <a:tc gridSpan="2">
                  <a:txBody>
                    <a:bodyPr/>
                    <a:lstStyle/>
                    <a:p>
                      <a:endParaRPr lang="es-ES" dirty="0"/>
                    </a:p>
                  </a:txBody>
                  <a:tcPr marL="1556" marR="1556" marT="1556" marB="0" anchor="ctr">
                    <a:lnL>
                      <a:noFill/>
                    </a:lnL>
                    <a:lnR>
                      <a:noFill/>
                    </a:lnR>
                    <a:lnT>
                      <a:noFill/>
                    </a:lnT>
                    <a:lnB>
                      <a:noFill/>
                    </a:lnB>
                  </a:tcPr>
                </a:tc>
                <a:tc hMerge="1">
                  <a:txBody>
                    <a:bodyPr/>
                    <a:lstStyle/>
                    <a:p>
                      <a:pPr algn="ctr" fontAlgn="ctr"/>
                      <a:endParaRPr lang="es-ES" sz="2800" b="1" i="0" u="none" strike="noStrike" dirty="0">
                        <a:solidFill>
                          <a:srgbClr val="000000"/>
                        </a:solidFill>
                        <a:latin typeface="Calibri"/>
                      </a:endParaRPr>
                    </a:p>
                  </a:txBody>
                  <a:tcPr marL="1556" marR="1556" marT="1556" marB="0" anchor="ctr">
                    <a:lnL>
                      <a:noFill/>
                    </a:lnL>
                    <a:lnR>
                      <a:noFill/>
                    </a:lnR>
                    <a:lnT>
                      <a:noFill/>
                    </a:lnT>
                    <a:lnB>
                      <a:noFill/>
                    </a:lnB>
                    <a:solidFill>
                      <a:srgbClr val="C5D9F1"/>
                    </a:solidFill>
                  </a:tcPr>
                </a:tc>
                <a:tc gridSpan="4">
                  <a:txBody>
                    <a:bodyPr/>
                    <a:lstStyle/>
                    <a:p>
                      <a:pPr algn="ctr" fontAlgn="ctr"/>
                      <a:r>
                        <a:rPr lang="es-ES" sz="2800" b="1" i="0" u="none" strike="noStrike" dirty="0" smtClean="0">
                          <a:solidFill>
                            <a:srgbClr val="000000"/>
                          </a:solidFill>
                          <a:latin typeface="Calibri"/>
                        </a:rPr>
                        <a:t>CONTRA FRANCIA</a:t>
                      </a:r>
                    </a:p>
                    <a:p>
                      <a:pPr algn="ctr" fontAlgn="ctr"/>
                      <a:r>
                        <a:rPr lang="es-ES" sz="2800" b="1" i="0" u="none" strike="noStrike" dirty="0" err="1" smtClean="0">
                          <a:solidFill>
                            <a:srgbClr val="000000"/>
                          </a:solidFill>
                          <a:latin typeface="Calibri"/>
                        </a:rPr>
                        <a:t>Rocroi</a:t>
                      </a:r>
                      <a:endParaRPr lang="es-ES" sz="2800" b="1" i="0" u="none" strike="noStrike" dirty="0">
                        <a:solidFill>
                          <a:srgbClr val="000000"/>
                        </a:solidFill>
                        <a:latin typeface="Calibri"/>
                      </a:endParaRPr>
                    </a:p>
                  </a:txBody>
                  <a:tcPr marL="1556" marR="1556" marT="1556" marB="0" anchor="ctr">
                    <a:lnL>
                      <a:noFill/>
                    </a:lnL>
                    <a:lnR>
                      <a:noFill/>
                    </a:lnR>
                    <a:lnT>
                      <a:noFill/>
                    </a:lnT>
                    <a:lnB>
                      <a:noFill/>
                    </a:lnB>
                    <a:solidFill>
                      <a:srgbClr val="C5D9F1"/>
                    </a:solidFill>
                  </a:tcPr>
                </a:tc>
                <a:tc hMerge="1">
                  <a:txBody>
                    <a:bodyPr/>
                    <a:lstStyle/>
                    <a:p>
                      <a:endParaRPr lang="es-ES"/>
                    </a:p>
                  </a:txBody>
                  <a:tcPr/>
                </a:tc>
                <a:tc hMerge="1">
                  <a:txBody>
                    <a:bodyPr/>
                    <a:lstStyle/>
                    <a:p>
                      <a:endParaRPr lang="es-ES"/>
                    </a:p>
                  </a:txBody>
                  <a:tcPr/>
                </a:tc>
                <a:tc hMerge="1">
                  <a:txBody>
                    <a:bodyPr/>
                    <a:lstStyle/>
                    <a:p>
                      <a:endParaRPr lang="es-ES"/>
                    </a:p>
                  </a:txBody>
                  <a:tcPr/>
                </a:tc>
              </a:tr>
              <a:tr h="1022091">
                <a:tc>
                  <a:txBody>
                    <a:bodyPr/>
                    <a:lstStyle/>
                    <a:p>
                      <a:pPr algn="l" fontAlgn="ctr"/>
                      <a:endParaRPr lang="es-ES" sz="400" b="1" i="0" u="none" strike="noStrike" dirty="0">
                        <a:solidFill>
                          <a:srgbClr val="000000"/>
                        </a:solidFill>
                        <a:latin typeface="Calibri"/>
                      </a:endParaRPr>
                    </a:p>
                  </a:txBody>
                  <a:tcPr marL="1556" marR="1556" marT="1556" marB="0" anchor="ctr">
                    <a:lnL>
                      <a:noFill/>
                    </a:lnL>
                    <a:lnR>
                      <a:noFill/>
                    </a:lnR>
                    <a:lnT>
                      <a:noFill/>
                    </a:lnT>
                    <a:lnB>
                      <a:noFill/>
                    </a:lnB>
                  </a:tcPr>
                </a:tc>
                <a:tc>
                  <a:txBody>
                    <a:bodyPr/>
                    <a:lstStyle/>
                    <a:p>
                      <a:pPr algn="l" fontAlgn="ctr"/>
                      <a:endParaRPr lang="es-ES" sz="400" b="1" i="0" u="none" strike="noStrike" dirty="0">
                        <a:solidFill>
                          <a:srgbClr val="000000"/>
                        </a:solidFill>
                        <a:latin typeface="Calibri"/>
                      </a:endParaRPr>
                    </a:p>
                  </a:txBody>
                  <a:tcPr marL="1556" marR="1556" marT="1556" marB="0" anchor="ctr">
                    <a:lnL>
                      <a:noFill/>
                    </a:lnL>
                    <a:lnR>
                      <a:noFill/>
                    </a:lnR>
                    <a:lnT>
                      <a:noFill/>
                    </a:lnT>
                    <a:lnB>
                      <a:noFill/>
                    </a:lnB>
                  </a:tcPr>
                </a:tc>
                <a:tc gridSpan="8">
                  <a:txBody>
                    <a:bodyPr/>
                    <a:lstStyle/>
                    <a:p>
                      <a:pPr algn="ctr" fontAlgn="ctr"/>
                      <a:r>
                        <a:rPr lang="es-ES" sz="4000" b="1" i="0" u="none" strike="noStrike" dirty="0" smtClean="0">
                          <a:solidFill>
                            <a:srgbClr val="000000"/>
                          </a:solidFill>
                          <a:latin typeface="Calibri"/>
                        </a:rPr>
                        <a:t>OCHENTA AÑOS</a:t>
                      </a:r>
                      <a:endParaRPr lang="es-ES" sz="4000" b="1" i="0" u="none" strike="noStrike" dirty="0">
                        <a:solidFill>
                          <a:srgbClr val="000000"/>
                        </a:solidFill>
                        <a:latin typeface="Calibri"/>
                      </a:endParaRPr>
                    </a:p>
                  </a:txBody>
                  <a:tcPr marL="1556" marR="1556" marT="1556" marB="0" anchor="ctr">
                    <a:lnL>
                      <a:noFill/>
                    </a:lnL>
                    <a:lnR>
                      <a:noFill/>
                    </a:lnR>
                    <a:lnT>
                      <a:noFill/>
                    </a:lnT>
                    <a:lnB>
                      <a:noFill/>
                    </a:lnB>
                    <a:solidFill>
                      <a:srgbClr val="FFC000"/>
                    </a:solidFill>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a:txBody>
                    <a:bodyPr/>
                    <a:lstStyle/>
                    <a:p>
                      <a:pPr algn="l" fontAlgn="ctr"/>
                      <a:endParaRPr lang="es-ES" sz="400" b="1" i="0" u="none" strike="noStrike" dirty="0">
                        <a:solidFill>
                          <a:srgbClr val="000000"/>
                        </a:solidFill>
                        <a:latin typeface="Calibri"/>
                      </a:endParaRPr>
                    </a:p>
                  </a:txBody>
                  <a:tcPr marL="1556" marR="1556" marT="1556" marB="0" anchor="ctr">
                    <a:lnL>
                      <a:noFill/>
                    </a:lnL>
                    <a:lnR>
                      <a:noFill/>
                    </a:lnR>
                    <a:lnT>
                      <a:noFill/>
                    </a:lnT>
                    <a:lnB>
                      <a:noFill/>
                    </a:lnB>
                  </a:tcPr>
                </a:tc>
                <a:tc>
                  <a:txBody>
                    <a:bodyPr/>
                    <a:lstStyle/>
                    <a:p>
                      <a:endParaRPr lang="es-ES" sz="1600" dirty="0"/>
                    </a:p>
                  </a:txBody>
                  <a:tcPr marL="1556" marR="1556" marT="1556" marB="0" anchor="ctr">
                    <a:lnL>
                      <a:noFill/>
                    </a:lnL>
                    <a:lnR>
                      <a:noFill/>
                    </a:lnR>
                    <a:lnT>
                      <a:noFill/>
                    </a:lnT>
                    <a:lnB>
                      <a:noFill/>
                    </a:lnB>
                  </a:tcPr>
                </a:tc>
              </a:tr>
              <a:tr h="576072">
                <a:tc>
                  <a:txBody>
                    <a:bodyPr/>
                    <a:lstStyle/>
                    <a:p>
                      <a:pPr algn="l" fontAlgn="ctr"/>
                      <a:endParaRPr lang="es-ES" sz="200" b="0" i="0" u="none" strike="noStrike">
                        <a:solidFill>
                          <a:srgbClr val="000000"/>
                        </a:solidFill>
                        <a:latin typeface="Calibri"/>
                      </a:endParaRPr>
                    </a:p>
                  </a:txBody>
                  <a:tcPr marL="1556" marR="1556" marT="1556" marB="0" anchor="ctr">
                    <a:lnL>
                      <a:noFill/>
                    </a:lnL>
                    <a:lnR>
                      <a:noFill/>
                    </a:lnR>
                    <a:lnT>
                      <a:noFill/>
                    </a:lnT>
                    <a:lnB>
                      <a:noFill/>
                    </a:lnB>
                  </a:tcPr>
                </a:tc>
                <a:tc>
                  <a:txBody>
                    <a:bodyPr/>
                    <a:lstStyle/>
                    <a:p>
                      <a:pPr algn="l" fontAlgn="ctr"/>
                      <a:endParaRPr lang="es-ES" sz="200" b="0" i="0" u="none" strike="noStrike" dirty="0">
                        <a:solidFill>
                          <a:srgbClr val="000000"/>
                        </a:solidFill>
                        <a:latin typeface="Calibri"/>
                      </a:endParaRPr>
                    </a:p>
                  </a:txBody>
                  <a:tcPr marL="1556" marR="1556" marT="1556" marB="0" anchor="ctr">
                    <a:lnL>
                      <a:noFill/>
                    </a:lnL>
                    <a:lnR>
                      <a:noFill/>
                    </a:lnR>
                    <a:lnT>
                      <a:noFill/>
                    </a:lnT>
                    <a:lnB>
                      <a:noFill/>
                    </a:lnB>
                  </a:tcPr>
                </a:tc>
                <a:tc>
                  <a:txBody>
                    <a:bodyPr/>
                    <a:lstStyle/>
                    <a:p>
                      <a:pPr algn="l" fontAlgn="ctr"/>
                      <a:endParaRPr lang="es-ES" sz="200" b="0" i="0" u="none" strike="noStrike">
                        <a:solidFill>
                          <a:srgbClr val="000000"/>
                        </a:solidFill>
                        <a:latin typeface="Calibri"/>
                      </a:endParaRPr>
                    </a:p>
                  </a:txBody>
                  <a:tcPr marL="1556" marR="1556" marT="1556" marB="0" anchor="ctr">
                    <a:lnL>
                      <a:noFill/>
                    </a:lnL>
                    <a:lnR>
                      <a:noFill/>
                    </a:lnR>
                    <a:lnT>
                      <a:noFill/>
                    </a:lnT>
                    <a:lnB>
                      <a:noFill/>
                    </a:lnB>
                  </a:tcPr>
                </a:tc>
                <a:tc>
                  <a:txBody>
                    <a:bodyPr/>
                    <a:lstStyle/>
                    <a:p>
                      <a:endParaRPr lang="es-ES" sz="1600" dirty="0"/>
                    </a:p>
                  </a:txBody>
                  <a:tcPr marL="1556" marR="1556" marT="1556" marB="0" anchor="ctr">
                    <a:lnL>
                      <a:noFill/>
                    </a:lnL>
                    <a:lnR>
                      <a:noFill/>
                    </a:lnR>
                    <a:lnT>
                      <a:noFill/>
                    </a:lnT>
                    <a:lnB>
                      <a:noFill/>
                    </a:lnB>
                  </a:tcPr>
                </a:tc>
                <a:tc>
                  <a:txBody>
                    <a:bodyPr/>
                    <a:lstStyle/>
                    <a:p>
                      <a:pPr algn="l" fontAlgn="ctr"/>
                      <a:endParaRPr lang="es-ES" sz="200" b="0" i="0" u="none" strike="noStrike">
                        <a:solidFill>
                          <a:srgbClr val="000000"/>
                        </a:solidFill>
                        <a:latin typeface="Calibri"/>
                      </a:endParaRPr>
                    </a:p>
                  </a:txBody>
                  <a:tcPr marL="1556" marR="1556" marT="1556" marB="0" anchor="ctr">
                    <a:lnL>
                      <a:noFill/>
                    </a:lnL>
                    <a:lnR>
                      <a:noFill/>
                    </a:lnR>
                    <a:lnT>
                      <a:noFill/>
                    </a:lnT>
                    <a:lnB>
                      <a:noFill/>
                    </a:lnB>
                  </a:tcPr>
                </a:tc>
                <a:tc gridSpan="2">
                  <a:txBody>
                    <a:bodyPr/>
                    <a:lstStyle/>
                    <a:p>
                      <a:pPr algn="l" fontAlgn="ctr"/>
                      <a:endParaRPr lang="es-ES" sz="200" b="0" i="0" u="none" strike="noStrike">
                        <a:solidFill>
                          <a:srgbClr val="000000"/>
                        </a:solidFill>
                        <a:latin typeface="Calibri"/>
                      </a:endParaRPr>
                    </a:p>
                  </a:txBody>
                  <a:tcPr marL="1556" marR="1556" marT="1556" marB="0" anchor="ctr">
                    <a:lnL>
                      <a:noFill/>
                    </a:lnL>
                    <a:lnR>
                      <a:noFill/>
                    </a:lnR>
                    <a:lnT>
                      <a:noFill/>
                    </a:lnT>
                    <a:lnB>
                      <a:noFill/>
                    </a:lnB>
                  </a:tcPr>
                </a:tc>
                <a:tc hMerge="1">
                  <a:txBody>
                    <a:bodyPr/>
                    <a:lstStyle/>
                    <a:p>
                      <a:endParaRPr lang="es-ES"/>
                    </a:p>
                  </a:txBody>
                  <a:tcPr/>
                </a:tc>
                <a:tc gridSpan="2">
                  <a:txBody>
                    <a:bodyPr/>
                    <a:lstStyle/>
                    <a:p>
                      <a:pPr algn="l" fontAlgn="ctr"/>
                      <a:endParaRPr lang="es-ES" sz="200" b="0" i="0" u="none" strike="noStrike">
                        <a:solidFill>
                          <a:srgbClr val="000000"/>
                        </a:solidFill>
                        <a:latin typeface="Calibri"/>
                      </a:endParaRPr>
                    </a:p>
                  </a:txBody>
                  <a:tcPr marL="1556" marR="1556" marT="1556" marB="0" anchor="ctr">
                    <a:lnL>
                      <a:noFill/>
                    </a:lnL>
                    <a:lnR>
                      <a:noFill/>
                    </a:lnR>
                    <a:lnT>
                      <a:noFill/>
                    </a:lnT>
                    <a:lnB>
                      <a:noFill/>
                    </a:lnB>
                  </a:tcPr>
                </a:tc>
                <a:tc hMerge="1">
                  <a:txBody>
                    <a:bodyPr/>
                    <a:lstStyle/>
                    <a:p>
                      <a:endParaRPr lang="es-ES"/>
                    </a:p>
                  </a:txBody>
                  <a:tcPr/>
                </a:tc>
                <a:tc>
                  <a:txBody>
                    <a:bodyPr/>
                    <a:lstStyle/>
                    <a:p>
                      <a:endParaRPr lang="es-ES" sz="1600" dirty="0"/>
                    </a:p>
                  </a:txBody>
                  <a:tcPr marL="1556" marR="1556" marT="1556" marB="0" anchor="ctr">
                    <a:lnL>
                      <a:noFill/>
                    </a:lnL>
                    <a:lnR>
                      <a:noFill/>
                    </a:lnR>
                    <a:lnT>
                      <a:noFill/>
                    </a:lnT>
                    <a:lnB>
                      <a:noFill/>
                    </a:lnB>
                  </a:tcPr>
                </a:tc>
                <a:tc>
                  <a:txBody>
                    <a:bodyPr/>
                    <a:lstStyle/>
                    <a:p>
                      <a:pPr algn="l" fontAlgn="ctr"/>
                      <a:endParaRPr lang="es-ES" sz="200" b="0" i="0" u="none" strike="noStrike" dirty="0">
                        <a:solidFill>
                          <a:srgbClr val="000000"/>
                        </a:solidFill>
                        <a:latin typeface="Calibri"/>
                      </a:endParaRPr>
                    </a:p>
                  </a:txBody>
                  <a:tcPr marL="1556" marR="1556" marT="1556" marB="0" anchor="ctr">
                    <a:lnL>
                      <a:noFill/>
                    </a:lnL>
                    <a:lnR>
                      <a:noFill/>
                    </a:lnR>
                    <a:lnT>
                      <a:noFill/>
                    </a:lnT>
                    <a:lnB>
                      <a:noFill/>
                    </a:lnB>
                  </a:tcPr>
                </a:tc>
                <a:tc>
                  <a:txBody>
                    <a:bodyPr/>
                    <a:lstStyle/>
                    <a:p>
                      <a:endParaRPr lang="es-ES" sz="1600" dirty="0"/>
                    </a:p>
                  </a:txBody>
                  <a:tcPr marL="1556" marR="1556" marT="1556" marB="0" anchor="ctr">
                    <a:lnL>
                      <a:noFill/>
                    </a:lnL>
                    <a:lnR>
                      <a:noFill/>
                    </a:lnR>
                    <a:lnT>
                      <a:noFill/>
                    </a:lnT>
                    <a:lnB>
                      <a:noFill/>
                    </a:lnB>
                  </a:tcPr>
                </a:tc>
              </a:tr>
              <a:tr h="576072">
                <a:tc>
                  <a:txBody>
                    <a:bodyPr/>
                    <a:lstStyle/>
                    <a:p>
                      <a:pPr algn="ctr" fontAlgn="ctr"/>
                      <a:r>
                        <a:rPr lang="es-ES" sz="2000" b="1" i="0" u="none" strike="noStrike" dirty="0">
                          <a:solidFill>
                            <a:srgbClr val="000000"/>
                          </a:solidFill>
                          <a:latin typeface="Calibri"/>
                        </a:rPr>
                        <a:t>1667</a:t>
                      </a:r>
                    </a:p>
                  </a:txBody>
                  <a:tcPr marL="1556" marR="1556" marT="1556" marB="0" anchor="ctr">
                    <a:lnL>
                      <a:noFill/>
                    </a:lnL>
                    <a:lnR>
                      <a:noFill/>
                    </a:lnR>
                    <a:lnT>
                      <a:noFill/>
                    </a:lnT>
                    <a:lnB>
                      <a:noFill/>
                    </a:lnB>
                  </a:tcPr>
                </a:tc>
                <a:tc>
                  <a:txBody>
                    <a:bodyPr/>
                    <a:lstStyle/>
                    <a:p>
                      <a:pPr algn="ctr" fontAlgn="ctr"/>
                      <a:r>
                        <a:rPr lang="es-ES" sz="2000" b="1" i="0" u="none" strike="noStrike" dirty="0">
                          <a:solidFill>
                            <a:srgbClr val="000000"/>
                          </a:solidFill>
                          <a:latin typeface="Calibri"/>
                        </a:rPr>
                        <a:t>1668</a:t>
                      </a:r>
                    </a:p>
                  </a:txBody>
                  <a:tcPr marL="1556" marR="1556" marT="1556" marB="0" anchor="ctr">
                    <a:lnL>
                      <a:noFill/>
                    </a:lnL>
                    <a:lnR>
                      <a:noFill/>
                    </a:lnR>
                    <a:lnT>
                      <a:noFill/>
                    </a:lnT>
                    <a:lnB>
                      <a:noFill/>
                    </a:lnB>
                  </a:tcPr>
                </a:tc>
                <a:tc>
                  <a:txBody>
                    <a:bodyPr/>
                    <a:lstStyle/>
                    <a:p>
                      <a:pPr algn="ctr" fontAlgn="ctr"/>
                      <a:r>
                        <a:rPr lang="es-ES" sz="2000" b="1" i="0" u="none" strike="noStrike" dirty="0">
                          <a:solidFill>
                            <a:srgbClr val="000000"/>
                          </a:solidFill>
                          <a:latin typeface="Calibri"/>
                        </a:rPr>
                        <a:t>1672</a:t>
                      </a:r>
                    </a:p>
                  </a:txBody>
                  <a:tcPr marL="1556" marR="1556" marT="1556" marB="0" anchor="ctr">
                    <a:lnL>
                      <a:noFill/>
                    </a:lnL>
                    <a:lnR>
                      <a:noFill/>
                    </a:lnR>
                    <a:lnT>
                      <a:noFill/>
                    </a:lnT>
                    <a:lnB>
                      <a:noFill/>
                    </a:lnB>
                  </a:tcPr>
                </a:tc>
                <a:tc>
                  <a:txBody>
                    <a:bodyPr/>
                    <a:lstStyle/>
                    <a:p>
                      <a:pPr algn="ctr" fontAlgn="ctr"/>
                      <a:r>
                        <a:rPr lang="es-ES" sz="2000" b="1" i="0" u="none" strike="noStrike" dirty="0">
                          <a:solidFill>
                            <a:srgbClr val="000000"/>
                          </a:solidFill>
                          <a:latin typeface="Calibri"/>
                        </a:rPr>
                        <a:t>1678</a:t>
                      </a:r>
                    </a:p>
                  </a:txBody>
                  <a:tcPr marL="1556" marR="1556" marT="1556" marB="0" anchor="ctr">
                    <a:lnL>
                      <a:noFill/>
                    </a:lnL>
                    <a:lnR>
                      <a:noFill/>
                    </a:lnR>
                    <a:lnT>
                      <a:noFill/>
                    </a:lnT>
                    <a:lnB>
                      <a:noFill/>
                    </a:lnB>
                  </a:tcPr>
                </a:tc>
                <a:tc>
                  <a:txBody>
                    <a:bodyPr/>
                    <a:lstStyle/>
                    <a:p>
                      <a:pPr algn="ctr" fontAlgn="ctr"/>
                      <a:r>
                        <a:rPr lang="es-ES" sz="2000" b="1" i="0" u="none" strike="noStrike" dirty="0">
                          <a:solidFill>
                            <a:srgbClr val="000000"/>
                          </a:solidFill>
                          <a:latin typeface="Calibri"/>
                        </a:rPr>
                        <a:t>1680</a:t>
                      </a:r>
                    </a:p>
                  </a:txBody>
                  <a:tcPr marL="1556" marR="1556" marT="1556" marB="0" anchor="ctr">
                    <a:lnL>
                      <a:noFill/>
                    </a:lnL>
                    <a:lnR>
                      <a:noFill/>
                    </a:lnR>
                    <a:lnT>
                      <a:noFill/>
                    </a:lnT>
                    <a:lnB>
                      <a:noFill/>
                    </a:lnB>
                  </a:tcPr>
                </a:tc>
                <a:tc gridSpan="2">
                  <a:txBody>
                    <a:bodyPr/>
                    <a:lstStyle/>
                    <a:p>
                      <a:pPr algn="ctr" fontAlgn="ctr"/>
                      <a:r>
                        <a:rPr lang="es-ES" sz="2000" b="1" i="0" u="none" strike="noStrike" dirty="0">
                          <a:solidFill>
                            <a:srgbClr val="000000"/>
                          </a:solidFill>
                          <a:latin typeface="Calibri"/>
                        </a:rPr>
                        <a:t>1684</a:t>
                      </a:r>
                    </a:p>
                  </a:txBody>
                  <a:tcPr marL="1556" marR="1556" marT="1556" marB="0" anchor="ctr">
                    <a:lnL>
                      <a:noFill/>
                    </a:lnL>
                    <a:lnR>
                      <a:noFill/>
                    </a:lnR>
                    <a:lnT>
                      <a:noFill/>
                    </a:lnT>
                    <a:lnB>
                      <a:noFill/>
                    </a:lnB>
                  </a:tcPr>
                </a:tc>
                <a:tc hMerge="1">
                  <a:txBody>
                    <a:bodyPr/>
                    <a:lstStyle/>
                    <a:p>
                      <a:endParaRPr lang="es-ES"/>
                    </a:p>
                  </a:txBody>
                  <a:tcPr/>
                </a:tc>
                <a:tc gridSpan="2">
                  <a:txBody>
                    <a:bodyPr/>
                    <a:lstStyle/>
                    <a:p>
                      <a:pPr algn="ctr" fontAlgn="ctr"/>
                      <a:r>
                        <a:rPr lang="es-ES" sz="2000" b="1" i="0" u="none" strike="noStrike" dirty="0">
                          <a:solidFill>
                            <a:srgbClr val="000000"/>
                          </a:solidFill>
                          <a:latin typeface="Calibri"/>
                        </a:rPr>
                        <a:t>1688</a:t>
                      </a:r>
                    </a:p>
                  </a:txBody>
                  <a:tcPr marL="1556" marR="1556" marT="1556" marB="0" anchor="ctr">
                    <a:lnL>
                      <a:noFill/>
                    </a:lnL>
                    <a:lnR>
                      <a:noFill/>
                    </a:lnR>
                    <a:lnT>
                      <a:noFill/>
                    </a:lnT>
                    <a:lnB>
                      <a:noFill/>
                    </a:lnB>
                  </a:tcPr>
                </a:tc>
                <a:tc hMerge="1">
                  <a:txBody>
                    <a:bodyPr/>
                    <a:lstStyle/>
                    <a:p>
                      <a:endParaRPr lang="es-ES"/>
                    </a:p>
                  </a:txBody>
                  <a:tcPr/>
                </a:tc>
                <a:tc>
                  <a:txBody>
                    <a:bodyPr/>
                    <a:lstStyle/>
                    <a:p>
                      <a:pPr algn="ctr" fontAlgn="ctr"/>
                      <a:r>
                        <a:rPr lang="es-ES" sz="2000" b="1" i="0" u="none" strike="noStrike" dirty="0">
                          <a:solidFill>
                            <a:srgbClr val="000000"/>
                          </a:solidFill>
                          <a:latin typeface="Calibri"/>
                        </a:rPr>
                        <a:t>1697</a:t>
                      </a:r>
                    </a:p>
                  </a:txBody>
                  <a:tcPr marL="1556" marR="1556" marT="1556" marB="0" anchor="ctr">
                    <a:lnL>
                      <a:noFill/>
                    </a:lnL>
                    <a:lnR>
                      <a:noFill/>
                    </a:lnR>
                    <a:lnT>
                      <a:noFill/>
                    </a:lnT>
                    <a:lnB>
                      <a:noFill/>
                    </a:lnB>
                  </a:tcPr>
                </a:tc>
                <a:tc>
                  <a:txBody>
                    <a:bodyPr/>
                    <a:lstStyle/>
                    <a:p>
                      <a:pPr algn="ctr" fontAlgn="ctr"/>
                      <a:r>
                        <a:rPr lang="es-ES" sz="2000" b="1" i="0" u="none" strike="noStrike" dirty="0">
                          <a:solidFill>
                            <a:srgbClr val="000000"/>
                          </a:solidFill>
                          <a:latin typeface="Calibri"/>
                        </a:rPr>
                        <a:t>1700</a:t>
                      </a:r>
                    </a:p>
                  </a:txBody>
                  <a:tcPr marL="1556" marR="1556" marT="1556" marB="0" anchor="ctr">
                    <a:lnL>
                      <a:noFill/>
                    </a:lnL>
                    <a:lnR>
                      <a:noFill/>
                    </a:lnR>
                    <a:lnT>
                      <a:noFill/>
                    </a:lnT>
                    <a:lnB>
                      <a:noFill/>
                    </a:lnB>
                  </a:tcPr>
                </a:tc>
                <a:tc>
                  <a:txBody>
                    <a:bodyPr/>
                    <a:lstStyle/>
                    <a:p>
                      <a:pPr algn="ctr" fontAlgn="ctr"/>
                      <a:r>
                        <a:rPr lang="es-ES" sz="2000" b="1" i="0" u="none" strike="noStrike" dirty="0">
                          <a:solidFill>
                            <a:srgbClr val="000000"/>
                          </a:solidFill>
                          <a:latin typeface="Calibri"/>
                        </a:rPr>
                        <a:t>1713</a:t>
                      </a:r>
                    </a:p>
                  </a:txBody>
                  <a:tcPr marL="1556" marR="1556" marT="1556" marB="0" anchor="ctr">
                    <a:lnL>
                      <a:noFill/>
                    </a:lnL>
                    <a:lnR>
                      <a:noFill/>
                    </a:lnR>
                    <a:lnT>
                      <a:noFill/>
                    </a:lnT>
                    <a:lnB>
                      <a:noFill/>
                    </a:lnB>
                  </a:tcPr>
                </a:tc>
              </a:tr>
              <a:tr h="1022091">
                <a:tc gridSpan="2">
                  <a:txBody>
                    <a:bodyPr/>
                    <a:lstStyle/>
                    <a:p>
                      <a:pPr algn="ctr" fontAlgn="ctr"/>
                      <a:r>
                        <a:rPr lang="es-ES" sz="2000" b="1" i="0" u="none" strike="noStrike" dirty="0" smtClean="0">
                          <a:solidFill>
                            <a:srgbClr val="000000"/>
                          </a:solidFill>
                          <a:latin typeface="Calibri"/>
                        </a:rPr>
                        <a:t>DEVOLUCION</a:t>
                      </a:r>
                    </a:p>
                    <a:p>
                      <a:pPr algn="ctr" fontAlgn="ctr"/>
                      <a:r>
                        <a:rPr lang="es-ES" sz="2000" b="1" i="0" u="none" strike="noStrike" dirty="0" smtClean="0">
                          <a:solidFill>
                            <a:srgbClr val="000000"/>
                          </a:solidFill>
                          <a:latin typeface="Calibri"/>
                        </a:rPr>
                        <a:t>Luis X IV</a:t>
                      </a:r>
                      <a:endParaRPr lang="es-ES" sz="2000" b="1" i="0" u="none" strike="noStrike" dirty="0">
                        <a:solidFill>
                          <a:srgbClr val="000000"/>
                        </a:solidFill>
                        <a:latin typeface="Calibri"/>
                      </a:endParaRPr>
                    </a:p>
                  </a:txBody>
                  <a:tcPr marL="1556" marR="1556" marT="1556" marB="0" anchor="ctr">
                    <a:lnL>
                      <a:noFill/>
                    </a:lnL>
                    <a:lnR>
                      <a:noFill/>
                    </a:lnR>
                    <a:lnT>
                      <a:noFill/>
                    </a:lnT>
                    <a:lnB>
                      <a:noFill/>
                    </a:lnB>
                    <a:solidFill>
                      <a:srgbClr val="DBEEF3"/>
                    </a:solidFill>
                  </a:tcPr>
                </a:tc>
                <a:tc hMerge="1">
                  <a:txBody>
                    <a:bodyPr/>
                    <a:lstStyle/>
                    <a:p>
                      <a:endParaRPr lang="es-ES"/>
                    </a:p>
                  </a:txBody>
                  <a:tcPr/>
                </a:tc>
                <a:tc gridSpan="2">
                  <a:txBody>
                    <a:bodyPr/>
                    <a:lstStyle/>
                    <a:p>
                      <a:pPr algn="ctr" fontAlgn="ctr"/>
                      <a:r>
                        <a:rPr lang="es-ES" sz="1800" b="1" i="0" u="none" strike="noStrike" dirty="0" smtClean="0">
                          <a:solidFill>
                            <a:srgbClr val="000000"/>
                          </a:solidFill>
                          <a:latin typeface="Calibri"/>
                        </a:rPr>
                        <a:t>FRANCIA-HOLANDA</a:t>
                      </a:r>
                      <a:endParaRPr lang="es-ES" sz="1800" b="1" i="0" u="none" strike="noStrike" dirty="0">
                        <a:solidFill>
                          <a:srgbClr val="000000"/>
                        </a:solidFill>
                        <a:latin typeface="Calibri"/>
                      </a:endParaRPr>
                    </a:p>
                  </a:txBody>
                  <a:tcPr marL="1556" marR="1556" marT="1556" marB="0" anchor="ctr">
                    <a:lnL>
                      <a:noFill/>
                    </a:lnL>
                    <a:lnR>
                      <a:noFill/>
                    </a:lnR>
                    <a:lnT>
                      <a:noFill/>
                    </a:lnT>
                    <a:lnB>
                      <a:noFill/>
                    </a:lnB>
                    <a:solidFill>
                      <a:srgbClr val="8DB4E3"/>
                    </a:solidFill>
                  </a:tcPr>
                </a:tc>
                <a:tc hMerge="1">
                  <a:txBody>
                    <a:bodyPr/>
                    <a:lstStyle/>
                    <a:p>
                      <a:endParaRPr lang="es-ES"/>
                    </a:p>
                  </a:txBody>
                  <a:tcPr/>
                </a:tc>
                <a:tc gridSpan="3">
                  <a:txBody>
                    <a:bodyPr/>
                    <a:lstStyle/>
                    <a:p>
                      <a:pPr algn="ctr" fontAlgn="ctr"/>
                      <a:r>
                        <a:rPr lang="es-ES" sz="2400" b="1" i="0" u="none" strike="noStrike" dirty="0">
                          <a:solidFill>
                            <a:srgbClr val="000000"/>
                          </a:solidFill>
                          <a:latin typeface="Calibri"/>
                        </a:rPr>
                        <a:t>REUNION</a:t>
                      </a:r>
                    </a:p>
                  </a:txBody>
                  <a:tcPr marL="1556" marR="1556" marT="1556" marB="0" anchor="ctr">
                    <a:lnL>
                      <a:noFill/>
                    </a:lnL>
                    <a:lnR>
                      <a:noFill/>
                    </a:lnR>
                    <a:lnT>
                      <a:noFill/>
                    </a:lnT>
                    <a:lnB>
                      <a:noFill/>
                    </a:lnB>
                    <a:solidFill>
                      <a:srgbClr val="D99795"/>
                    </a:solidFill>
                  </a:tcPr>
                </a:tc>
                <a:tc hMerge="1">
                  <a:txBody>
                    <a:bodyPr/>
                    <a:lstStyle/>
                    <a:p>
                      <a:endParaRPr lang="es-ES"/>
                    </a:p>
                  </a:txBody>
                  <a:tcPr/>
                </a:tc>
                <a:tc hMerge="1">
                  <a:txBody>
                    <a:bodyPr/>
                    <a:lstStyle/>
                    <a:p>
                      <a:endParaRPr lang="es-ES"/>
                    </a:p>
                  </a:txBody>
                  <a:tcPr/>
                </a:tc>
                <a:tc gridSpan="3">
                  <a:txBody>
                    <a:bodyPr/>
                    <a:lstStyle/>
                    <a:p>
                      <a:pPr algn="ctr" fontAlgn="ctr"/>
                      <a:r>
                        <a:rPr lang="es-ES" sz="2000" b="1" i="0" u="none" strike="noStrike" dirty="0" smtClean="0">
                          <a:solidFill>
                            <a:srgbClr val="000000"/>
                          </a:solidFill>
                          <a:latin typeface="Calibri"/>
                        </a:rPr>
                        <a:t>LIGA DE AUGSBURGO</a:t>
                      </a:r>
                    </a:p>
                    <a:p>
                      <a:pPr algn="ctr" fontAlgn="ctr"/>
                      <a:r>
                        <a:rPr lang="es-ES" sz="1800" b="1" i="0" u="none" strike="noStrike" dirty="0" smtClean="0">
                          <a:solidFill>
                            <a:srgbClr val="000000"/>
                          </a:solidFill>
                          <a:latin typeface="Calibri"/>
                        </a:rPr>
                        <a:t>Alianza contra Luis XIV</a:t>
                      </a:r>
                      <a:endParaRPr lang="es-ES" sz="1800" b="1" i="0" u="none" strike="noStrike" dirty="0">
                        <a:solidFill>
                          <a:srgbClr val="000000"/>
                        </a:solidFill>
                        <a:latin typeface="Calibri"/>
                      </a:endParaRPr>
                    </a:p>
                  </a:txBody>
                  <a:tcPr marL="1556" marR="1556" marT="1556" marB="0" anchor="ctr">
                    <a:lnL>
                      <a:noFill/>
                    </a:lnL>
                    <a:lnR>
                      <a:noFill/>
                    </a:lnR>
                    <a:lnT>
                      <a:noFill/>
                    </a:lnT>
                    <a:lnB>
                      <a:noFill/>
                    </a:lnB>
                    <a:solidFill>
                      <a:srgbClr val="FAC090"/>
                    </a:solidFill>
                  </a:tcPr>
                </a:tc>
                <a:tc hMerge="1">
                  <a:txBody>
                    <a:bodyPr/>
                    <a:lstStyle/>
                    <a:p>
                      <a:endParaRPr lang="es-ES"/>
                    </a:p>
                  </a:txBody>
                  <a:tcPr/>
                </a:tc>
                <a:tc hMerge="1">
                  <a:txBody>
                    <a:bodyPr/>
                    <a:lstStyle/>
                    <a:p>
                      <a:endParaRPr lang="es-ES"/>
                    </a:p>
                  </a:txBody>
                  <a:tcPr/>
                </a:tc>
                <a:tc gridSpan="2">
                  <a:txBody>
                    <a:bodyPr/>
                    <a:lstStyle/>
                    <a:p>
                      <a:pPr algn="ctr" fontAlgn="ctr"/>
                      <a:r>
                        <a:rPr lang="es-ES" sz="2400" b="1" i="0" u="none" strike="noStrike" dirty="0" smtClean="0">
                          <a:solidFill>
                            <a:srgbClr val="000000"/>
                          </a:solidFill>
                          <a:latin typeface="Calibri"/>
                        </a:rPr>
                        <a:t>SUCESION ESPAÑOLA</a:t>
                      </a:r>
                      <a:endParaRPr lang="es-ES" sz="2400" b="1" i="0" u="none" strike="noStrike" dirty="0">
                        <a:solidFill>
                          <a:srgbClr val="000000"/>
                        </a:solidFill>
                        <a:latin typeface="Calibri"/>
                      </a:endParaRPr>
                    </a:p>
                  </a:txBody>
                  <a:tcPr marL="1556" marR="1556" marT="1556" marB="0" anchor="ctr">
                    <a:lnL>
                      <a:noFill/>
                    </a:lnL>
                    <a:lnR>
                      <a:noFill/>
                    </a:lnR>
                    <a:lnT>
                      <a:noFill/>
                    </a:lnT>
                    <a:lnB>
                      <a:noFill/>
                    </a:lnB>
                    <a:solidFill>
                      <a:srgbClr val="B8CCE4"/>
                    </a:solidFill>
                  </a:tcPr>
                </a:tc>
                <a:tc hMerge="1">
                  <a:txBody>
                    <a:bodyPr/>
                    <a:lstStyle/>
                    <a:p>
                      <a:endParaRPr lang="es-ES"/>
                    </a:p>
                  </a:txBody>
                  <a:tcPr/>
                </a:tc>
              </a:tr>
            </a:tbl>
          </a:graphicData>
        </a:graphic>
      </p:graphicFrame>
      <p:grpSp>
        <p:nvGrpSpPr>
          <p:cNvPr id="2" name="9 Grupo"/>
          <p:cNvGrpSpPr/>
          <p:nvPr/>
        </p:nvGrpSpPr>
        <p:grpSpPr>
          <a:xfrm>
            <a:off x="1763688" y="620688"/>
            <a:ext cx="3960440" cy="3888432"/>
            <a:chOff x="1835696" y="1196752"/>
            <a:chExt cx="3960440" cy="3744416"/>
          </a:xfrm>
        </p:grpSpPr>
        <p:cxnSp>
          <p:nvCxnSpPr>
            <p:cNvPr id="6" name="5 Conector recto"/>
            <p:cNvCxnSpPr/>
            <p:nvPr/>
          </p:nvCxnSpPr>
          <p:spPr>
            <a:xfrm>
              <a:off x="1835696" y="1278152"/>
              <a:ext cx="0" cy="3591007"/>
            </a:xfrm>
            <a:prstGeom prst="line">
              <a:avLst/>
            </a:prstGeom>
            <a:ln w="130175" cmpd="sng"/>
          </p:spPr>
          <p:style>
            <a:lnRef idx="1">
              <a:schemeClr val="accent1"/>
            </a:lnRef>
            <a:fillRef idx="0">
              <a:schemeClr val="accent1"/>
            </a:fillRef>
            <a:effectRef idx="0">
              <a:schemeClr val="accent1"/>
            </a:effectRef>
            <a:fontRef idx="minor">
              <a:schemeClr val="tx1"/>
            </a:fontRef>
          </p:style>
        </p:cxnSp>
        <p:cxnSp>
          <p:nvCxnSpPr>
            <p:cNvPr id="8" name="7 Conector recto"/>
            <p:cNvCxnSpPr/>
            <p:nvPr/>
          </p:nvCxnSpPr>
          <p:spPr>
            <a:xfrm>
              <a:off x="5724128" y="1196752"/>
              <a:ext cx="72008" cy="3744416"/>
            </a:xfrm>
            <a:prstGeom prst="line">
              <a:avLst/>
            </a:prstGeom>
            <a:ln w="130175" cmpd="sng"/>
          </p:spPr>
          <p:style>
            <a:lnRef idx="1">
              <a:schemeClr val="accent1"/>
            </a:lnRef>
            <a:fillRef idx="0">
              <a:schemeClr val="accent1"/>
            </a:fillRef>
            <a:effectRef idx="0">
              <a:schemeClr val="accent1"/>
            </a:effectRef>
            <a:fontRef idx="minor">
              <a:schemeClr val="tx1"/>
            </a:fontRef>
          </p:style>
        </p:cxnSp>
      </p:grpSp>
      <p:sp>
        <p:nvSpPr>
          <p:cNvPr id="7" name="6 CuadroTexto"/>
          <p:cNvSpPr txBox="1"/>
          <p:nvPr/>
        </p:nvSpPr>
        <p:spPr>
          <a:xfrm>
            <a:off x="2476555" y="6300028"/>
            <a:ext cx="2007281" cy="338554"/>
          </a:xfrm>
          <a:prstGeom prst="rect">
            <a:avLst/>
          </a:prstGeom>
          <a:noFill/>
        </p:spPr>
        <p:txBody>
          <a:bodyPr wrap="none" rtlCol="0">
            <a:spAutoFit/>
          </a:bodyPr>
          <a:lstStyle/>
          <a:p>
            <a:r>
              <a:rPr lang="es-ES" sz="1600" b="1" dirty="0" smtClean="0"/>
              <a:t>Expansión Francia</a:t>
            </a:r>
            <a:endParaRPr lang="es-ES" sz="1600"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1"/>
          <p:cNvPicPr>
            <a:picLocks noChangeAspect="1" noChangeArrowheads="1"/>
          </p:cNvPicPr>
          <p:nvPr/>
        </p:nvPicPr>
        <p:blipFill>
          <a:blip r:embed="rId3" cstate="print"/>
          <a:srcRect/>
          <a:stretch>
            <a:fillRect/>
          </a:stretch>
        </p:blipFill>
        <p:spPr bwMode="auto">
          <a:xfrm>
            <a:off x="0" y="-161925"/>
            <a:ext cx="9144000" cy="7019925"/>
          </a:xfrm>
          <a:prstGeom prst="rect">
            <a:avLst/>
          </a:prstGeom>
          <a:noFill/>
          <a:ln w="9525">
            <a:noFill/>
            <a:miter lim="800000"/>
            <a:headEnd/>
            <a:tailEnd/>
          </a:ln>
        </p:spPr>
      </p:pic>
      <p:pic>
        <p:nvPicPr>
          <p:cNvPr id="3075" name="Picture 3" descr="189971_213366432011605_203279006353681_971479_2605937_n"/>
          <p:cNvPicPr>
            <a:picLocks noChangeAspect="1" noChangeArrowheads="1"/>
          </p:cNvPicPr>
          <p:nvPr/>
        </p:nvPicPr>
        <p:blipFill>
          <a:blip r:embed="rId4" cstate="print"/>
          <a:srcRect/>
          <a:stretch>
            <a:fillRect/>
          </a:stretch>
        </p:blipFill>
        <p:spPr bwMode="auto">
          <a:xfrm>
            <a:off x="0" y="-171450"/>
            <a:ext cx="1657350" cy="1152525"/>
          </a:xfrm>
          <a:prstGeom prst="rect">
            <a:avLst/>
          </a:prstGeom>
          <a:noFill/>
          <a:ln w="0">
            <a:solidFill>
              <a:srgbClr val="FFCC99"/>
            </a:solidFill>
            <a:miter lim="800000"/>
            <a:headEnd/>
            <a:tailEnd/>
          </a:ln>
        </p:spPr>
      </p:pic>
      <p:sp>
        <p:nvSpPr>
          <p:cNvPr id="3076" name="Text Box 5"/>
          <p:cNvSpPr txBox="1">
            <a:spLocks noChangeArrowheads="1"/>
          </p:cNvSpPr>
          <p:nvPr/>
        </p:nvSpPr>
        <p:spPr bwMode="auto">
          <a:xfrm>
            <a:off x="2468907" y="0"/>
            <a:ext cx="5677323" cy="707886"/>
          </a:xfrm>
          <a:prstGeom prst="rect">
            <a:avLst/>
          </a:prstGeom>
          <a:noFill/>
          <a:ln w="9525">
            <a:noFill/>
            <a:miter lim="800000"/>
            <a:headEnd/>
            <a:tailEnd/>
          </a:ln>
        </p:spPr>
        <p:txBody>
          <a:bodyPr wrap="none">
            <a:spAutoFit/>
          </a:bodyPr>
          <a:lstStyle/>
          <a:p>
            <a:r>
              <a:rPr lang="es-ES" sz="4000" dirty="0" smtClean="0">
                <a:solidFill>
                  <a:srgbClr val="0070C0"/>
                </a:solidFill>
                <a:latin typeface="Forte" pitchFamily="66" charset="0"/>
              </a:rPr>
              <a:t>EJERCITO DE FLANDES</a:t>
            </a:r>
            <a:endParaRPr lang="es-ES" sz="4000" dirty="0">
              <a:solidFill>
                <a:srgbClr val="0070C0"/>
              </a:solidFill>
              <a:latin typeface="Forte" pitchFamily="66" charset="0"/>
            </a:endParaRPr>
          </a:p>
        </p:txBody>
      </p:sp>
      <p:sp>
        <p:nvSpPr>
          <p:cNvPr id="5" name="4 CuadroTexto"/>
          <p:cNvSpPr txBox="1"/>
          <p:nvPr/>
        </p:nvSpPr>
        <p:spPr>
          <a:xfrm>
            <a:off x="611560" y="2335520"/>
            <a:ext cx="7344816" cy="3170099"/>
          </a:xfrm>
          <a:prstGeom prst="rect">
            <a:avLst/>
          </a:prstGeom>
          <a:noFill/>
        </p:spPr>
        <p:txBody>
          <a:bodyPr wrap="square" rtlCol="0">
            <a:spAutoFit/>
          </a:bodyPr>
          <a:lstStyle/>
          <a:p>
            <a:r>
              <a:rPr lang="es-ES" sz="4000" b="1" dirty="0" smtClean="0">
                <a:solidFill>
                  <a:srgbClr val="FF0000"/>
                </a:solidFill>
              </a:rPr>
              <a:t>España, mi natura</a:t>
            </a:r>
          </a:p>
          <a:p>
            <a:r>
              <a:rPr lang="es-ES" sz="4000" b="1" dirty="0" smtClean="0">
                <a:solidFill>
                  <a:srgbClr val="FF0000"/>
                </a:solidFill>
              </a:rPr>
              <a:t>	</a:t>
            </a:r>
          </a:p>
          <a:p>
            <a:r>
              <a:rPr lang="es-ES" sz="4000" b="1" dirty="0" smtClean="0">
                <a:solidFill>
                  <a:srgbClr val="FF0000"/>
                </a:solidFill>
              </a:rPr>
              <a:t>Italia, mi fortuna</a:t>
            </a:r>
          </a:p>
          <a:p>
            <a:endParaRPr lang="es-ES" sz="4000" b="1" dirty="0" smtClean="0">
              <a:solidFill>
                <a:srgbClr val="FF0000"/>
              </a:solidFill>
            </a:endParaRPr>
          </a:p>
          <a:p>
            <a:r>
              <a:rPr lang="es-ES" sz="4000" b="1" dirty="0" smtClean="0">
                <a:solidFill>
                  <a:srgbClr val="FF0000"/>
                </a:solidFill>
              </a:rPr>
              <a:t>	 Flandes, mi sepultura</a:t>
            </a:r>
          </a:p>
        </p:txBody>
      </p:sp>
      <p:sp>
        <p:nvSpPr>
          <p:cNvPr id="7" name="6 CuadroTexto"/>
          <p:cNvSpPr txBox="1"/>
          <p:nvPr/>
        </p:nvSpPr>
        <p:spPr>
          <a:xfrm>
            <a:off x="382580" y="4005064"/>
            <a:ext cx="1107996" cy="523220"/>
          </a:xfrm>
          <a:prstGeom prst="rect">
            <a:avLst/>
          </a:prstGeom>
          <a:noFill/>
        </p:spPr>
        <p:txBody>
          <a:bodyPr wrap="none" rtlCol="0">
            <a:spAutoFit/>
          </a:bodyPr>
          <a:lstStyle/>
          <a:p>
            <a:r>
              <a:rPr lang="es-ES" sz="2800" b="1" dirty="0" smtClean="0"/>
              <a:t>	</a:t>
            </a:r>
            <a:endParaRPr lang="es-ES" sz="2800" b="1"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1"/>
          <p:cNvPicPr>
            <a:picLocks noChangeAspect="1" noChangeArrowheads="1"/>
          </p:cNvPicPr>
          <p:nvPr/>
        </p:nvPicPr>
        <p:blipFill>
          <a:blip r:embed="rId3" cstate="print"/>
          <a:srcRect/>
          <a:stretch>
            <a:fillRect/>
          </a:stretch>
        </p:blipFill>
        <p:spPr bwMode="auto">
          <a:xfrm>
            <a:off x="0" y="-161925"/>
            <a:ext cx="9144000" cy="7019925"/>
          </a:xfrm>
          <a:prstGeom prst="rect">
            <a:avLst/>
          </a:prstGeom>
          <a:noFill/>
          <a:ln w="9525">
            <a:noFill/>
            <a:miter lim="800000"/>
            <a:headEnd/>
            <a:tailEnd/>
          </a:ln>
        </p:spPr>
      </p:pic>
      <p:pic>
        <p:nvPicPr>
          <p:cNvPr id="3075" name="Picture 3" descr="189971_213366432011605_203279006353681_971479_2605937_n"/>
          <p:cNvPicPr>
            <a:picLocks noChangeAspect="1" noChangeArrowheads="1"/>
          </p:cNvPicPr>
          <p:nvPr/>
        </p:nvPicPr>
        <p:blipFill>
          <a:blip r:embed="rId4" cstate="print"/>
          <a:srcRect/>
          <a:stretch>
            <a:fillRect/>
          </a:stretch>
        </p:blipFill>
        <p:spPr bwMode="auto">
          <a:xfrm>
            <a:off x="0" y="-171450"/>
            <a:ext cx="1657350" cy="1152525"/>
          </a:xfrm>
          <a:prstGeom prst="rect">
            <a:avLst/>
          </a:prstGeom>
          <a:noFill/>
          <a:ln w="0">
            <a:solidFill>
              <a:srgbClr val="FFCC99"/>
            </a:solidFill>
            <a:miter lim="800000"/>
            <a:headEnd/>
            <a:tailEnd/>
          </a:ln>
        </p:spPr>
      </p:pic>
      <p:pic>
        <p:nvPicPr>
          <p:cNvPr id="6145" name="Picture 1" descr="C:\Users\Asus\Downloads\HOLANDA\Dominios Felipe II.png"/>
          <p:cNvPicPr>
            <a:picLocks noChangeAspect="1" noChangeArrowheads="1"/>
          </p:cNvPicPr>
          <p:nvPr/>
        </p:nvPicPr>
        <p:blipFill>
          <a:blip r:embed="rId5" cstate="print"/>
          <a:srcRect/>
          <a:stretch>
            <a:fillRect/>
          </a:stretch>
        </p:blipFill>
        <p:spPr bwMode="auto">
          <a:xfrm>
            <a:off x="129369" y="1052736"/>
            <a:ext cx="8979135" cy="5805264"/>
          </a:xfrm>
          <a:prstGeom prst="rect">
            <a:avLst/>
          </a:prstGeom>
          <a:noFill/>
        </p:spPr>
      </p:pic>
      <p:grpSp>
        <p:nvGrpSpPr>
          <p:cNvPr id="4" name="26 Grupo"/>
          <p:cNvGrpSpPr/>
          <p:nvPr/>
        </p:nvGrpSpPr>
        <p:grpSpPr>
          <a:xfrm>
            <a:off x="5076056" y="1959860"/>
            <a:ext cx="1954331" cy="3197332"/>
            <a:chOff x="5076056" y="1959860"/>
            <a:chExt cx="1954331" cy="3197332"/>
          </a:xfrm>
        </p:grpSpPr>
        <p:cxnSp>
          <p:nvCxnSpPr>
            <p:cNvPr id="20" name="19 Conector recto de flecha"/>
            <p:cNvCxnSpPr/>
            <p:nvPr/>
          </p:nvCxnSpPr>
          <p:spPr>
            <a:xfrm flipV="1">
              <a:off x="5076056" y="3573016"/>
              <a:ext cx="1872208" cy="1584176"/>
            </a:xfrm>
            <a:prstGeom prst="straightConnector1">
              <a:avLst/>
            </a:prstGeom>
            <a:ln w="31750">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22" name="21 Forma libre"/>
            <p:cNvSpPr/>
            <p:nvPr/>
          </p:nvSpPr>
          <p:spPr>
            <a:xfrm>
              <a:off x="6235908" y="1959860"/>
              <a:ext cx="794479" cy="1607799"/>
            </a:xfrm>
            <a:custGeom>
              <a:avLst/>
              <a:gdLst>
                <a:gd name="connsiteX0" fmla="*/ 794479 w 794479"/>
                <a:gd name="connsiteY0" fmla="*/ 1607799 h 1607799"/>
                <a:gd name="connsiteX1" fmla="*/ 764499 w 794479"/>
                <a:gd name="connsiteY1" fmla="*/ 1427917 h 1607799"/>
                <a:gd name="connsiteX2" fmla="*/ 734518 w 794479"/>
                <a:gd name="connsiteY2" fmla="*/ 1382947 h 1607799"/>
                <a:gd name="connsiteX3" fmla="*/ 689548 w 794479"/>
                <a:gd name="connsiteY3" fmla="*/ 1248035 h 1607799"/>
                <a:gd name="connsiteX4" fmla="*/ 674558 w 794479"/>
                <a:gd name="connsiteY4" fmla="*/ 1203065 h 1607799"/>
                <a:gd name="connsiteX5" fmla="*/ 629587 w 794479"/>
                <a:gd name="connsiteY5" fmla="*/ 1188074 h 1607799"/>
                <a:gd name="connsiteX6" fmla="*/ 569626 w 794479"/>
                <a:gd name="connsiteY6" fmla="*/ 1113124 h 1607799"/>
                <a:gd name="connsiteX7" fmla="*/ 539646 w 794479"/>
                <a:gd name="connsiteY7" fmla="*/ 1068153 h 1607799"/>
                <a:gd name="connsiteX8" fmla="*/ 449705 w 794479"/>
                <a:gd name="connsiteY8" fmla="*/ 1038173 h 1607799"/>
                <a:gd name="connsiteX9" fmla="*/ 404735 w 794479"/>
                <a:gd name="connsiteY9" fmla="*/ 1008192 h 1607799"/>
                <a:gd name="connsiteX10" fmla="*/ 344774 w 794479"/>
                <a:gd name="connsiteY10" fmla="*/ 948232 h 1607799"/>
                <a:gd name="connsiteX11" fmla="*/ 329784 w 794479"/>
                <a:gd name="connsiteY11" fmla="*/ 903261 h 1607799"/>
                <a:gd name="connsiteX12" fmla="*/ 299803 w 794479"/>
                <a:gd name="connsiteY12" fmla="*/ 873281 h 1607799"/>
                <a:gd name="connsiteX13" fmla="*/ 314794 w 794479"/>
                <a:gd name="connsiteY13" fmla="*/ 708389 h 1607799"/>
                <a:gd name="connsiteX14" fmla="*/ 359764 w 794479"/>
                <a:gd name="connsiteY14" fmla="*/ 348625 h 1607799"/>
                <a:gd name="connsiteX15" fmla="*/ 344774 w 794479"/>
                <a:gd name="connsiteY15" fmla="*/ 153753 h 1607799"/>
                <a:gd name="connsiteX16" fmla="*/ 329784 w 794479"/>
                <a:gd name="connsiteY16" fmla="*/ 108783 h 1607799"/>
                <a:gd name="connsiteX17" fmla="*/ 254833 w 794479"/>
                <a:gd name="connsiteY17" fmla="*/ 48822 h 1607799"/>
                <a:gd name="connsiteX18" fmla="*/ 209862 w 794479"/>
                <a:gd name="connsiteY18" fmla="*/ 33832 h 1607799"/>
                <a:gd name="connsiteX19" fmla="*/ 164892 w 794479"/>
                <a:gd name="connsiteY19" fmla="*/ 3851 h 1607799"/>
                <a:gd name="connsiteX20" fmla="*/ 14990 w 794479"/>
                <a:gd name="connsiteY20" fmla="*/ 18842 h 1607799"/>
                <a:gd name="connsiteX21" fmla="*/ 0 w 794479"/>
                <a:gd name="connsiteY21" fmla="*/ 18842 h 1607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94479" h="1607799">
                  <a:moveTo>
                    <a:pt x="794479" y="1607799"/>
                  </a:moveTo>
                  <a:cubicBezTo>
                    <a:pt x="791174" y="1581360"/>
                    <a:pt x="781977" y="1468698"/>
                    <a:pt x="764499" y="1427917"/>
                  </a:cubicBezTo>
                  <a:cubicBezTo>
                    <a:pt x="757402" y="1411358"/>
                    <a:pt x="744512" y="1397937"/>
                    <a:pt x="734518" y="1382947"/>
                  </a:cubicBezTo>
                  <a:cubicBezTo>
                    <a:pt x="709401" y="1282476"/>
                    <a:pt x="731883" y="1360929"/>
                    <a:pt x="689548" y="1248035"/>
                  </a:cubicBezTo>
                  <a:cubicBezTo>
                    <a:pt x="684000" y="1233240"/>
                    <a:pt x="685731" y="1214238"/>
                    <a:pt x="674558" y="1203065"/>
                  </a:cubicBezTo>
                  <a:cubicBezTo>
                    <a:pt x="663385" y="1191892"/>
                    <a:pt x="644577" y="1193071"/>
                    <a:pt x="629587" y="1188074"/>
                  </a:cubicBezTo>
                  <a:cubicBezTo>
                    <a:pt x="600404" y="1100525"/>
                    <a:pt x="637431" y="1180929"/>
                    <a:pt x="569626" y="1113124"/>
                  </a:cubicBezTo>
                  <a:cubicBezTo>
                    <a:pt x="556887" y="1100385"/>
                    <a:pt x="554924" y="1077702"/>
                    <a:pt x="539646" y="1068153"/>
                  </a:cubicBezTo>
                  <a:cubicBezTo>
                    <a:pt x="512848" y="1051404"/>
                    <a:pt x="449705" y="1038173"/>
                    <a:pt x="449705" y="1038173"/>
                  </a:cubicBezTo>
                  <a:cubicBezTo>
                    <a:pt x="434715" y="1028179"/>
                    <a:pt x="415989" y="1022260"/>
                    <a:pt x="404735" y="1008192"/>
                  </a:cubicBezTo>
                  <a:cubicBezTo>
                    <a:pt x="346592" y="935514"/>
                    <a:pt x="442889" y="980937"/>
                    <a:pt x="344774" y="948232"/>
                  </a:cubicBezTo>
                  <a:cubicBezTo>
                    <a:pt x="339777" y="933242"/>
                    <a:pt x="337914" y="916810"/>
                    <a:pt x="329784" y="903261"/>
                  </a:cubicBezTo>
                  <a:cubicBezTo>
                    <a:pt x="322513" y="891142"/>
                    <a:pt x="300887" y="887372"/>
                    <a:pt x="299803" y="873281"/>
                  </a:cubicBezTo>
                  <a:cubicBezTo>
                    <a:pt x="295570" y="818253"/>
                    <a:pt x="310717" y="763429"/>
                    <a:pt x="314794" y="708389"/>
                  </a:cubicBezTo>
                  <a:cubicBezTo>
                    <a:pt x="336976" y="408934"/>
                    <a:pt x="307979" y="555769"/>
                    <a:pt x="359764" y="348625"/>
                  </a:cubicBezTo>
                  <a:cubicBezTo>
                    <a:pt x="354767" y="283668"/>
                    <a:pt x="352855" y="218399"/>
                    <a:pt x="344774" y="153753"/>
                  </a:cubicBezTo>
                  <a:cubicBezTo>
                    <a:pt x="342814" y="138074"/>
                    <a:pt x="337914" y="122332"/>
                    <a:pt x="329784" y="108783"/>
                  </a:cubicBezTo>
                  <a:cubicBezTo>
                    <a:pt x="317833" y="88865"/>
                    <a:pt x="272341" y="57576"/>
                    <a:pt x="254833" y="48822"/>
                  </a:cubicBezTo>
                  <a:cubicBezTo>
                    <a:pt x="240700" y="41756"/>
                    <a:pt x="224852" y="38829"/>
                    <a:pt x="209862" y="33832"/>
                  </a:cubicBezTo>
                  <a:cubicBezTo>
                    <a:pt x="194872" y="23838"/>
                    <a:pt x="182855" y="5233"/>
                    <a:pt x="164892" y="3851"/>
                  </a:cubicBezTo>
                  <a:cubicBezTo>
                    <a:pt x="114823" y="0"/>
                    <a:pt x="65000" y="14295"/>
                    <a:pt x="14990" y="18842"/>
                  </a:cubicBezTo>
                  <a:cubicBezTo>
                    <a:pt x="10014" y="19294"/>
                    <a:pt x="4997" y="18842"/>
                    <a:pt x="0" y="18842"/>
                  </a:cubicBezTo>
                </a:path>
              </a:pathLst>
            </a:custGeom>
            <a:ln w="3810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
          <p:nvSpPr>
            <p:cNvPr id="24" name="23 CuadroTexto"/>
            <p:cNvSpPr txBox="1"/>
            <p:nvPr/>
          </p:nvSpPr>
          <p:spPr>
            <a:xfrm rot="19159506">
              <a:off x="5760221" y="3957054"/>
              <a:ext cx="697627" cy="369332"/>
            </a:xfrm>
            <a:prstGeom prst="rect">
              <a:avLst/>
            </a:prstGeom>
            <a:noFill/>
          </p:spPr>
          <p:txBody>
            <a:bodyPr wrap="none" rtlCol="0">
              <a:spAutoFit/>
            </a:bodyPr>
            <a:lstStyle/>
            <a:p>
              <a:r>
                <a:rPr lang="es-ES" b="1" dirty="0" smtClean="0"/>
                <a:t>1585</a:t>
              </a:r>
              <a:endParaRPr lang="es-ES" b="1" dirty="0"/>
            </a:p>
          </p:txBody>
        </p:sp>
      </p:grpSp>
      <p:sp>
        <p:nvSpPr>
          <p:cNvPr id="29" name="Text Box 5"/>
          <p:cNvSpPr txBox="1">
            <a:spLocks noChangeArrowheads="1"/>
          </p:cNvSpPr>
          <p:nvPr/>
        </p:nvSpPr>
        <p:spPr bwMode="auto">
          <a:xfrm>
            <a:off x="1907704" y="107921"/>
            <a:ext cx="6696744" cy="584775"/>
          </a:xfrm>
          <a:prstGeom prst="rect">
            <a:avLst/>
          </a:prstGeom>
          <a:noFill/>
          <a:ln w="9525">
            <a:noFill/>
            <a:miter lim="800000"/>
            <a:headEnd/>
            <a:tailEnd/>
          </a:ln>
        </p:spPr>
        <p:txBody>
          <a:bodyPr wrap="square">
            <a:spAutoFit/>
          </a:bodyPr>
          <a:lstStyle/>
          <a:p>
            <a:r>
              <a:rPr lang="es-ES" sz="3200" dirty="0" smtClean="0">
                <a:solidFill>
                  <a:srgbClr val="0070C0"/>
                </a:solidFill>
                <a:latin typeface="Forte" pitchFamily="66" charset="0"/>
              </a:rPr>
              <a:t>TERCIO DE ZAMORA Y FLANDES</a:t>
            </a:r>
            <a:endParaRPr lang="es-ES" sz="3200" dirty="0">
              <a:solidFill>
                <a:srgbClr val="0070C0"/>
              </a:solidFill>
              <a:latin typeface="Forte" pitchFamily="66" charset="0"/>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1"/>
          <p:cNvPicPr>
            <a:picLocks noChangeAspect="1" noChangeArrowheads="1"/>
          </p:cNvPicPr>
          <p:nvPr/>
        </p:nvPicPr>
        <p:blipFill>
          <a:blip r:embed="rId3" cstate="print"/>
          <a:srcRect/>
          <a:stretch>
            <a:fillRect/>
          </a:stretch>
        </p:blipFill>
        <p:spPr bwMode="auto">
          <a:xfrm>
            <a:off x="0" y="-161925"/>
            <a:ext cx="9144000" cy="7019925"/>
          </a:xfrm>
          <a:prstGeom prst="rect">
            <a:avLst/>
          </a:prstGeom>
          <a:noFill/>
          <a:ln w="9525">
            <a:noFill/>
            <a:miter lim="800000"/>
            <a:headEnd/>
            <a:tailEnd/>
          </a:ln>
        </p:spPr>
      </p:pic>
      <p:pic>
        <p:nvPicPr>
          <p:cNvPr id="3075" name="Picture 3" descr="189971_213366432011605_203279006353681_971479_2605937_n"/>
          <p:cNvPicPr>
            <a:picLocks noChangeAspect="1" noChangeArrowheads="1"/>
          </p:cNvPicPr>
          <p:nvPr/>
        </p:nvPicPr>
        <p:blipFill>
          <a:blip r:embed="rId4" cstate="print"/>
          <a:srcRect/>
          <a:stretch>
            <a:fillRect/>
          </a:stretch>
        </p:blipFill>
        <p:spPr bwMode="auto">
          <a:xfrm>
            <a:off x="0" y="-171450"/>
            <a:ext cx="1657350" cy="1152525"/>
          </a:xfrm>
          <a:prstGeom prst="rect">
            <a:avLst/>
          </a:prstGeom>
          <a:noFill/>
          <a:ln w="0">
            <a:solidFill>
              <a:srgbClr val="FFCC99"/>
            </a:solidFill>
            <a:miter lim="800000"/>
            <a:headEnd/>
            <a:tailEnd/>
          </a:ln>
        </p:spPr>
      </p:pic>
      <p:sp>
        <p:nvSpPr>
          <p:cNvPr id="3077" name="6 CuadroTexto"/>
          <p:cNvSpPr txBox="1">
            <a:spLocks noChangeArrowheads="1"/>
          </p:cNvSpPr>
          <p:nvPr/>
        </p:nvSpPr>
        <p:spPr bwMode="auto">
          <a:xfrm>
            <a:off x="323528" y="1323925"/>
            <a:ext cx="2184829" cy="954107"/>
          </a:xfrm>
          <a:prstGeom prst="rect">
            <a:avLst/>
          </a:prstGeom>
          <a:noFill/>
          <a:ln w="9525">
            <a:noFill/>
            <a:miter lim="800000"/>
            <a:headEnd/>
            <a:tailEnd/>
          </a:ln>
        </p:spPr>
        <p:txBody>
          <a:bodyPr wrap="none">
            <a:spAutoFit/>
          </a:bodyPr>
          <a:lstStyle/>
          <a:p>
            <a:r>
              <a:rPr lang="es-ES" sz="2800" b="1" dirty="0" smtClean="0">
                <a:latin typeface="Calibri" pitchFamily="34" charset="0"/>
              </a:rPr>
              <a:t>Las Diecisiete</a:t>
            </a:r>
          </a:p>
          <a:p>
            <a:r>
              <a:rPr lang="es-ES" sz="2800" b="1" dirty="0" smtClean="0">
                <a:latin typeface="Calibri" pitchFamily="34" charset="0"/>
              </a:rPr>
              <a:t>Provincias</a:t>
            </a:r>
            <a:endParaRPr lang="es-ES" sz="2800" b="1" dirty="0">
              <a:latin typeface="Calibri" pitchFamily="34" charset="0"/>
            </a:endParaRPr>
          </a:p>
        </p:txBody>
      </p:sp>
      <p:pic>
        <p:nvPicPr>
          <p:cNvPr id="1027" name="Picture 3" descr="C:\Users\Asus\Downloads\HOLANDA\mapa5_flandes.jpg"/>
          <p:cNvPicPr>
            <a:picLocks noChangeAspect="1" noChangeArrowheads="1"/>
          </p:cNvPicPr>
          <p:nvPr/>
        </p:nvPicPr>
        <p:blipFill>
          <a:blip r:embed="rId5" cstate="print"/>
          <a:srcRect/>
          <a:stretch>
            <a:fillRect/>
          </a:stretch>
        </p:blipFill>
        <p:spPr bwMode="auto">
          <a:xfrm>
            <a:off x="2843808" y="-27750"/>
            <a:ext cx="6048672" cy="6724159"/>
          </a:xfrm>
          <a:prstGeom prst="rect">
            <a:avLst/>
          </a:prstGeom>
          <a:noFill/>
        </p:spPr>
      </p:pic>
      <p:sp>
        <p:nvSpPr>
          <p:cNvPr id="6" name="5 Forma libre"/>
          <p:cNvSpPr/>
          <p:nvPr/>
        </p:nvSpPr>
        <p:spPr>
          <a:xfrm>
            <a:off x="4396119" y="3461058"/>
            <a:ext cx="1901164" cy="747995"/>
          </a:xfrm>
          <a:custGeom>
            <a:avLst/>
            <a:gdLst>
              <a:gd name="connsiteX0" fmla="*/ 1159292 w 1901164"/>
              <a:gd name="connsiteY0" fmla="*/ 110278 h 747995"/>
              <a:gd name="connsiteX1" fmla="*/ 1073028 w 1901164"/>
              <a:gd name="connsiteY1" fmla="*/ 41267 h 747995"/>
              <a:gd name="connsiteX2" fmla="*/ 917753 w 1901164"/>
              <a:gd name="connsiteY2" fmla="*/ 93025 h 747995"/>
              <a:gd name="connsiteX3" fmla="*/ 693466 w 1901164"/>
              <a:gd name="connsiteY3" fmla="*/ 75772 h 747995"/>
              <a:gd name="connsiteX4" fmla="*/ 641707 w 1901164"/>
              <a:gd name="connsiteY4" fmla="*/ 41267 h 747995"/>
              <a:gd name="connsiteX5" fmla="*/ 538190 w 1901164"/>
              <a:gd name="connsiteY5" fmla="*/ 6761 h 747995"/>
              <a:gd name="connsiteX6" fmla="*/ 227639 w 1901164"/>
              <a:gd name="connsiteY6" fmla="*/ 24014 h 747995"/>
              <a:gd name="connsiteX7" fmla="*/ 175881 w 1901164"/>
              <a:gd name="connsiteY7" fmla="*/ 93025 h 747995"/>
              <a:gd name="connsiteX8" fmla="*/ 72364 w 1901164"/>
              <a:gd name="connsiteY8" fmla="*/ 162036 h 747995"/>
              <a:gd name="connsiteX9" fmla="*/ 37858 w 1901164"/>
              <a:gd name="connsiteY9" fmla="*/ 231048 h 747995"/>
              <a:gd name="connsiteX10" fmla="*/ 3353 w 1901164"/>
              <a:gd name="connsiteY10" fmla="*/ 282806 h 747995"/>
              <a:gd name="connsiteX11" fmla="*/ 20606 w 1901164"/>
              <a:gd name="connsiteY11" fmla="*/ 351817 h 747995"/>
              <a:gd name="connsiteX12" fmla="*/ 72364 w 1901164"/>
              <a:gd name="connsiteY12" fmla="*/ 472587 h 747995"/>
              <a:gd name="connsiteX13" fmla="*/ 141375 w 1901164"/>
              <a:gd name="connsiteY13" fmla="*/ 489840 h 747995"/>
              <a:gd name="connsiteX14" fmla="*/ 262145 w 1901164"/>
              <a:gd name="connsiteY14" fmla="*/ 524346 h 747995"/>
              <a:gd name="connsiteX15" fmla="*/ 400168 w 1901164"/>
              <a:gd name="connsiteY15" fmla="*/ 541599 h 747995"/>
              <a:gd name="connsiteX16" fmla="*/ 503685 w 1901164"/>
              <a:gd name="connsiteY16" fmla="*/ 593357 h 747995"/>
              <a:gd name="connsiteX17" fmla="*/ 555443 w 1901164"/>
              <a:gd name="connsiteY17" fmla="*/ 610610 h 747995"/>
              <a:gd name="connsiteX18" fmla="*/ 624455 w 1901164"/>
              <a:gd name="connsiteY18" fmla="*/ 645116 h 747995"/>
              <a:gd name="connsiteX19" fmla="*/ 762477 w 1901164"/>
              <a:gd name="connsiteY19" fmla="*/ 679621 h 747995"/>
              <a:gd name="connsiteX20" fmla="*/ 1021270 w 1901164"/>
              <a:gd name="connsiteY20" fmla="*/ 696874 h 747995"/>
              <a:gd name="connsiteX21" fmla="*/ 1124787 w 1901164"/>
              <a:gd name="connsiteY21" fmla="*/ 662368 h 747995"/>
              <a:gd name="connsiteX22" fmla="*/ 1228304 w 1901164"/>
              <a:gd name="connsiteY22" fmla="*/ 610610 h 747995"/>
              <a:gd name="connsiteX23" fmla="*/ 1590613 w 1901164"/>
              <a:gd name="connsiteY23" fmla="*/ 576104 h 747995"/>
              <a:gd name="connsiteX24" fmla="*/ 1711383 w 1901164"/>
              <a:gd name="connsiteY24" fmla="*/ 541599 h 747995"/>
              <a:gd name="connsiteX25" fmla="*/ 1849406 w 1901164"/>
              <a:gd name="connsiteY25" fmla="*/ 507093 h 747995"/>
              <a:gd name="connsiteX26" fmla="*/ 1901164 w 1901164"/>
              <a:gd name="connsiteY26" fmla="*/ 334565 h 747995"/>
              <a:gd name="connsiteX27" fmla="*/ 1849406 w 1901164"/>
              <a:gd name="connsiteY27" fmla="*/ 196542 h 747995"/>
              <a:gd name="connsiteX28" fmla="*/ 1728636 w 1901164"/>
              <a:gd name="connsiteY28" fmla="*/ 179289 h 747995"/>
              <a:gd name="connsiteX29" fmla="*/ 1487096 w 1901164"/>
              <a:gd name="connsiteY29" fmla="*/ 162036 h 747995"/>
              <a:gd name="connsiteX30" fmla="*/ 1400832 w 1901164"/>
              <a:gd name="connsiteY30" fmla="*/ 144784 h 747995"/>
              <a:gd name="connsiteX31" fmla="*/ 1159292 w 1901164"/>
              <a:gd name="connsiteY31" fmla="*/ 110278 h 747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901164" h="747995">
                <a:moveTo>
                  <a:pt x="1159292" y="110278"/>
                </a:moveTo>
                <a:cubicBezTo>
                  <a:pt x="1104658" y="93025"/>
                  <a:pt x="1108554" y="50956"/>
                  <a:pt x="1073028" y="41267"/>
                </a:cubicBezTo>
                <a:cubicBezTo>
                  <a:pt x="1007042" y="23271"/>
                  <a:pt x="964247" y="62028"/>
                  <a:pt x="917753" y="93025"/>
                </a:cubicBezTo>
                <a:cubicBezTo>
                  <a:pt x="842991" y="87274"/>
                  <a:pt x="767165" y="89590"/>
                  <a:pt x="693466" y="75772"/>
                </a:cubicBezTo>
                <a:cubicBezTo>
                  <a:pt x="673086" y="71951"/>
                  <a:pt x="660655" y="49688"/>
                  <a:pt x="641707" y="41267"/>
                </a:cubicBezTo>
                <a:cubicBezTo>
                  <a:pt x="608470" y="26495"/>
                  <a:pt x="538190" y="6761"/>
                  <a:pt x="538190" y="6761"/>
                </a:cubicBezTo>
                <a:cubicBezTo>
                  <a:pt x="434673" y="12512"/>
                  <a:pt x="328496" y="0"/>
                  <a:pt x="227639" y="24014"/>
                </a:cubicBezTo>
                <a:cubicBezTo>
                  <a:pt x="199666" y="30674"/>
                  <a:pt x="197372" y="73922"/>
                  <a:pt x="175881" y="93025"/>
                </a:cubicBezTo>
                <a:cubicBezTo>
                  <a:pt x="144885" y="120577"/>
                  <a:pt x="72364" y="162036"/>
                  <a:pt x="72364" y="162036"/>
                </a:cubicBezTo>
                <a:cubicBezTo>
                  <a:pt x="60862" y="185040"/>
                  <a:pt x="50618" y="208717"/>
                  <a:pt x="37858" y="231048"/>
                </a:cubicBezTo>
                <a:cubicBezTo>
                  <a:pt x="27571" y="249051"/>
                  <a:pt x="6285" y="262279"/>
                  <a:pt x="3353" y="282806"/>
                </a:cubicBezTo>
                <a:cubicBezTo>
                  <a:pt x="0" y="306279"/>
                  <a:pt x="14092" y="329018"/>
                  <a:pt x="20606" y="351817"/>
                </a:cubicBezTo>
                <a:cubicBezTo>
                  <a:pt x="28042" y="377843"/>
                  <a:pt x="55108" y="458207"/>
                  <a:pt x="72364" y="472587"/>
                </a:cubicBezTo>
                <a:cubicBezTo>
                  <a:pt x="90580" y="487767"/>
                  <a:pt x="118576" y="483326"/>
                  <a:pt x="141375" y="489840"/>
                </a:cubicBezTo>
                <a:cubicBezTo>
                  <a:pt x="198805" y="506249"/>
                  <a:pt x="197426" y="513559"/>
                  <a:pt x="262145" y="524346"/>
                </a:cubicBezTo>
                <a:cubicBezTo>
                  <a:pt x="307880" y="531969"/>
                  <a:pt x="354160" y="535848"/>
                  <a:pt x="400168" y="541599"/>
                </a:cubicBezTo>
                <a:cubicBezTo>
                  <a:pt x="530255" y="584960"/>
                  <a:pt x="369913" y="526470"/>
                  <a:pt x="503685" y="593357"/>
                </a:cubicBezTo>
                <a:cubicBezTo>
                  <a:pt x="519951" y="601490"/>
                  <a:pt x="538728" y="603446"/>
                  <a:pt x="555443" y="610610"/>
                </a:cubicBezTo>
                <a:cubicBezTo>
                  <a:pt x="579083" y="620741"/>
                  <a:pt x="600056" y="636983"/>
                  <a:pt x="624455" y="645116"/>
                </a:cubicBezTo>
                <a:cubicBezTo>
                  <a:pt x="669445" y="660112"/>
                  <a:pt x="762477" y="679621"/>
                  <a:pt x="762477" y="679621"/>
                </a:cubicBezTo>
                <a:cubicBezTo>
                  <a:pt x="865038" y="747995"/>
                  <a:pt x="816342" y="731029"/>
                  <a:pt x="1021270" y="696874"/>
                </a:cubicBezTo>
                <a:cubicBezTo>
                  <a:pt x="1057147" y="690894"/>
                  <a:pt x="1094523" y="682544"/>
                  <a:pt x="1124787" y="662368"/>
                </a:cubicBezTo>
                <a:cubicBezTo>
                  <a:pt x="1160353" y="638657"/>
                  <a:pt x="1184347" y="616105"/>
                  <a:pt x="1228304" y="610610"/>
                </a:cubicBezTo>
                <a:cubicBezTo>
                  <a:pt x="1348683" y="595562"/>
                  <a:pt x="1469843" y="587606"/>
                  <a:pt x="1590613" y="576104"/>
                </a:cubicBezTo>
                <a:cubicBezTo>
                  <a:pt x="1648256" y="556890"/>
                  <a:pt x="1646386" y="556043"/>
                  <a:pt x="1711383" y="541599"/>
                </a:cubicBezTo>
                <a:cubicBezTo>
                  <a:pt x="1836293" y="513842"/>
                  <a:pt x="1756920" y="537922"/>
                  <a:pt x="1849406" y="507093"/>
                </a:cubicBezTo>
                <a:cubicBezTo>
                  <a:pt x="1891409" y="381081"/>
                  <a:pt x="1875089" y="438862"/>
                  <a:pt x="1901164" y="334565"/>
                </a:cubicBezTo>
                <a:cubicBezTo>
                  <a:pt x="1896482" y="311155"/>
                  <a:pt x="1888413" y="213878"/>
                  <a:pt x="1849406" y="196542"/>
                </a:cubicBezTo>
                <a:cubicBezTo>
                  <a:pt x="1812245" y="180026"/>
                  <a:pt x="1769118" y="183144"/>
                  <a:pt x="1728636" y="179289"/>
                </a:cubicBezTo>
                <a:cubicBezTo>
                  <a:pt x="1648281" y="171636"/>
                  <a:pt x="1567609" y="167787"/>
                  <a:pt x="1487096" y="162036"/>
                </a:cubicBezTo>
                <a:cubicBezTo>
                  <a:pt x="1458341" y="156285"/>
                  <a:pt x="1429977" y="148022"/>
                  <a:pt x="1400832" y="144784"/>
                </a:cubicBezTo>
                <a:cubicBezTo>
                  <a:pt x="1237612" y="126649"/>
                  <a:pt x="1213926" y="127531"/>
                  <a:pt x="1159292" y="110278"/>
                </a:cubicBezTo>
                <a:close/>
              </a:path>
            </a:pathLst>
          </a:custGeom>
          <a:solidFill>
            <a:schemeClr val="accent1">
              <a:alpha val="5000"/>
            </a:schemeClr>
          </a:solidFill>
          <a:ln w="66675" cmpd="sng"/>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 name="6 Forma libre"/>
          <p:cNvSpPr/>
          <p:nvPr/>
        </p:nvSpPr>
        <p:spPr>
          <a:xfrm>
            <a:off x="3426650" y="672860"/>
            <a:ext cx="4913032" cy="5055080"/>
          </a:xfrm>
          <a:custGeom>
            <a:avLst/>
            <a:gdLst>
              <a:gd name="connsiteX0" fmla="*/ 58422 w 4913032"/>
              <a:gd name="connsiteY0" fmla="*/ 3278038 h 5055080"/>
              <a:gd name="connsiteX1" fmla="*/ 41169 w 4913032"/>
              <a:gd name="connsiteY1" fmla="*/ 3588589 h 5055080"/>
              <a:gd name="connsiteX2" fmla="*/ 6663 w 4913032"/>
              <a:gd name="connsiteY2" fmla="*/ 3692106 h 5055080"/>
              <a:gd name="connsiteX3" fmla="*/ 23916 w 4913032"/>
              <a:gd name="connsiteY3" fmla="*/ 3864634 h 5055080"/>
              <a:gd name="connsiteX4" fmla="*/ 92927 w 4913032"/>
              <a:gd name="connsiteY4" fmla="*/ 3881887 h 5055080"/>
              <a:gd name="connsiteX5" fmla="*/ 213697 w 4913032"/>
              <a:gd name="connsiteY5" fmla="*/ 3933646 h 5055080"/>
              <a:gd name="connsiteX6" fmla="*/ 334467 w 4913032"/>
              <a:gd name="connsiteY6" fmla="*/ 3985404 h 5055080"/>
              <a:gd name="connsiteX7" fmla="*/ 386225 w 4913032"/>
              <a:gd name="connsiteY7" fmla="*/ 4019910 h 5055080"/>
              <a:gd name="connsiteX8" fmla="*/ 455237 w 4913032"/>
              <a:gd name="connsiteY8" fmla="*/ 4071668 h 5055080"/>
              <a:gd name="connsiteX9" fmla="*/ 506995 w 4913032"/>
              <a:gd name="connsiteY9" fmla="*/ 4088921 h 5055080"/>
              <a:gd name="connsiteX10" fmla="*/ 627765 w 4913032"/>
              <a:gd name="connsiteY10" fmla="*/ 4157932 h 5055080"/>
              <a:gd name="connsiteX11" fmla="*/ 662271 w 4913032"/>
              <a:gd name="connsiteY11" fmla="*/ 4209691 h 5055080"/>
              <a:gd name="connsiteX12" fmla="*/ 765788 w 4913032"/>
              <a:gd name="connsiteY12" fmla="*/ 4244197 h 5055080"/>
              <a:gd name="connsiteX13" fmla="*/ 817546 w 4913032"/>
              <a:gd name="connsiteY13" fmla="*/ 4278702 h 5055080"/>
              <a:gd name="connsiteX14" fmla="*/ 938316 w 4913032"/>
              <a:gd name="connsiteY14" fmla="*/ 4364966 h 5055080"/>
              <a:gd name="connsiteX15" fmla="*/ 990075 w 4913032"/>
              <a:gd name="connsiteY15" fmla="*/ 4382219 h 5055080"/>
              <a:gd name="connsiteX16" fmla="*/ 1007327 w 4913032"/>
              <a:gd name="connsiteY16" fmla="*/ 4433978 h 5055080"/>
              <a:gd name="connsiteX17" fmla="*/ 1110844 w 4913032"/>
              <a:gd name="connsiteY17" fmla="*/ 4468483 h 5055080"/>
              <a:gd name="connsiteX18" fmla="*/ 1231614 w 4913032"/>
              <a:gd name="connsiteY18" fmla="*/ 4502989 h 5055080"/>
              <a:gd name="connsiteX19" fmla="*/ 1335131 w 4913032"/>
              <a:gd name="connsiteY19" fmla="*/ 4485736 h 5055080"/>
              <a:gd name="connsiteX20" fmla="*/ 1438648 w 4913032"/>
              <a:gd name="connsiteY20" fmla="*/ 4451231 h 5055080"/>
              <a:gd name="connsiteX21" fmla="*/ 1559418 w 4913032"/>
              <a:gd name="connsiteY21" fmla="*/ 4416725 h 5055080"/>
              <a:gd name="connsiteX22" fmla="*/ 1818210 w 4913032"/>
              <a:gd name="connsiteY22" fmla="*/ 4451231 h 5055080"/>
              <a:gd name="connsiteX23" fmla="*/ 2007992 w 4913032"/>
              <a:gd name="connsiteY23" fmla="*/ 4502989 h 5055080"/>
              <a:gd name="connsiteX24" fmla="*/ 2249531 w 4913032"/>
              <a:gd name="connsiteY24" fmla="*/ 4520242 h 5055080"/>
              <a:gd name="connsiteX25" fmla="*/ 2301290 w 4913032"/>
              <a:gd name="connsiteY25" fmla="*/ 4554748 h 5055080"/>
              <a:gd name="connsiteX26" fmla="*/ 2404807 w 4913032"/>
              <a:gd name="connsiteY26" fmla="*/ 4589253 h 5055080"/>
              <a:gd name="connsiteX27" fmla="*/ 2491071 w 4913032"/>
              <a:gd name="connsiteY27" fmla="*/ 4692770 h 5055080"/>
              <a:gd name="connsiteX28" fmla="*/ 2542829 w 4913032"/>
              <a:gd name="connsiteY28" fmla="*/ 4710023 h 5055080"/>
              <a:gd name="connsiteX29" fmla="*/ 2646346 w 4913032"/>
              <a:gd name="connsiteY29" fmla="*/ 4761782 h 5055080"/>
              <a:gd name="connsiteX30" fmla="*/ 2767116 w 4913032"/>
              <a:gd name="connsiteY30" fmla="*/ 4848046 h 5055080"/>
              <a:gd name="connsiteX31" fmla="*/ 2887886 w 4913032"/>
              <a:gd name="connsiteY31" fmla="*/ 4917057 h 5055080"/>
              <a:gd name="connsiteX32" fmla="*/ 3008656 w 4913032"/>
              <a:gd name="connsiteY32" fmla="*/ 4951563 h 5055080"/>
              <a:gd name="connsiteX33" fmla="*/ 3060414 w 4913032"/>
              <a:gd name="connsiteY33" fmla="*/ 4968815 h 5055080"/>
              <a:gd name="connsiteX34" fmla="*/ 3129425 w 4913032"/>
              <a:gd name="connsiteY34" fmla="*/ 4986068 h 5055080"/>
              <a:gd name="connsiteX35" fmla="*/ 3250195 w 4913032"/>
              <a:gd name="connsiteY35" fmla="*/ 5037827 h 5055080"/>
              <a:gd name="connsiteX36" fmla="*/ 3301954 w 4913032"/>
              <a:gd name="connsiteY36" fmla="*/ 5055080 h 5055080"/>
              <a:gd name="connsiteX37" fmla="*/ 3750527 w 4913032"/>
              <a:gd name="connsiteY37" fmla="*/ 5020574 h 5055080"/>
              <a:gd name="connsiteX38" fmla="*/ 3836792 w 4913032"/>
              <a:gd name="connsiteY38" fmla="*/ 4899804 h 5055080"/>
              <a:gd name="connsiteX39" fmla="*/ 3888550 w 4913032"/>
              <a:gd name="connsiteY39" fmla="*/ 4882551 h 5055080"/>
              <a:gd name="connsiteX40" fmla="*/ 3923056 w 4913032"/>
              <a:gd name="connsiteY40" fmla="*/ 4830793 h 5055080"/>
              <a:gd name="connsiteX41" fmla="*/ 3957561 w 4913032"/>
              <a:gd name="connsiteY41" fmla="*/ 4727276 h 5055080"/>
              <a:gd name="connsiteX42" fmla="*/ 4009320 w 4913032"/>
              <a:gd name="connsiteY42" fmla="*/ 4692770 h 5055080"/>
              <a:gd name="connsiteX43" fmla="*/ 4009320 w 4913032"/>
              <a:gd name="connsiteY43" fmla="*/ 4399472 h 5055080"/>
              <a:gd name="connsiteX44" fmla="*/ 3974814 w 4913032"/>
              <a:gd name="connsiteY44" fmla="*/ 4347714 h 5055080"/>
              <a:gd name="connsiteX45" fmla="*/ 3923056 w 4913032"/>
              <a:gd name="connsiteY45" fmla="*/ 4244197 h 5055080"/>
              <a:gd name="connsiteX46" fmla="*/ 3888550 w 4913032"/>
              <a:gd name="connsiteY46" fmla="*/ 4175185 h 5055080"/>
              <a:gd name="connsiteX47" fmla="*/ 3716022 w 4913032"/>
              <a:gd name="connsiteY47" fmla="*/ 4071668 h 5055080"/>
              <a:gd name="connsiteX48" fmla="*/ 3681516 w 4913032"/>
              <a:gd name="connsiteY48" fmla="*/ 4019910 h 5055080"/>
              <a:gd name="connsiteX49" fmla="*/ 3629758 w 4913032"/>
              <a:gd name="connsiteY49" fmla="*/ 4002657 h 5055080"/>
              <a:gd name="connsiteX50" fmla="*/ 3577999 w 4913032"/>
              <a:gd name="connsiteY50" fmla="*/ 3968151 h 5055080"/>
              <a:gd name="connsiteX51" fmla="*/ 3526241 w 4913032"/>
              <a:gd name="connsiteY51" fmla="*/ 3795623 h 5055080"/>
              <a:gd name="connsiteX52" fmla="*/ 3543493 w 4913032"/>
              <a:gd name="connsiteY52" fmla="*/ 3623095 h 5055080"/>
              <a:gd name="connsiteX53" fmla="*/ 3577999 w 4913032"/>
              <a:gd name="connsiteY53" fmla="*/ 3502325 h 5055080"/>
              <a:gd name="connsiteX54" fmla="*/ 3560746 w 4913032"/>
              <a:gd name="connsiteY54" fmla="*/ 3381555 h 5055080"/>
              <a:gd name="connsiteX55" fmla="*/ 3457229 w 4913032"/>
              <a:gd name="connsiteY55" fmla="*/ 3312544 h 5055080"/>
              <a:gd name="connsiteX56" fmla="*/ 3388218 w 4913032"/>
              <a:gd name="connsiteY56" fmla="*/ 3191774 h 5055080"/>
              <a:gd name="connsiteX57" fmla="*/ 3405471 w 4913032"/>
              <a:gd name="connsiteY57" fmla="*/ 3036498 h 5055080"/>
              <a:gd name="connsiteX58" fmla="*/ 3508988 w 4913032"/>
              <a:gd name="connsiteY58" fmla="*/ 2984740 h 5055080"/>
              <a:gd name="connsiteX59" fmla="*/ 3612505 w 4913032"/>
              <a:gd name="connsiteY59" fmla="*/ 2932982 h 5055080"/>
              <a:gd name="connsiteX60" fmla="*/ 3664263 w 4913032"/>
              <a:gd name="connsiteY60" fmla="*/ 2898476 h 5055080"/>
              <a:gd name="connsiteX61" fmla="*/ 3664263 w 4913032"/>
              <a:gd name="connsiteY61" fmla="*/ 2639683 h 5055080"/>
              <a:gd name="connsiteX62" fmla="*/ 3629758 w 4913032"/>
              <a:gd name="connsiteY62" fmla="*/ 2587925 h 5055080"/>
              <a:gd name="connsiteX63" fmla="*/ 3526241 w 4913032"/>
              <a:gd name="connsiteY63" fmla="*/ 2553419 h 5055080"/>
              <a:gd name="connsiteX64" fmla="*/ 3474482 w 4913032"/>
              <a:gd name="connsiteY64" fmla="*/ 2536166 h 5055080"/>
              <a:gd name="connsiteX65" fmla="*/ 3422724 w 4913032"/>
              <a:gd name="connsiteY65" fmla="*/ 2415397 h 5055080"/>
              <a:gd name="connsiteX66" fmla="*/ 3439976 w 4913032"/>
              <a:gd name="connsiteY66" fmla="*/ 2260121 h 5055080"/>
              <a:gd name="connsiteX67" fmla="*/ 3491735 w 4913032"/>
              <a:gd name="connsiteY67" fmla="*/ 2225615 h 5055080"/>
              <a:gd name="connsiteX68" fmla="*/ 3543493 w 4913032"/>
              <a:gd name="connsiteY68" fmla="*/ 2208363 h 5055080"/>
              <a:gd name="connsiteX69" fmla="*/ 3836792 w 4913032"/>
              <a:gd name="connsiteY69" fmla="*/ 2173857 h 5055080"/>
              <a:gd name="connsiteX70" fmla="*/ 3905803 w 4913032"/>
              <a:gd name="connsiteY70" fmla="*/ 1984076 h 5055080"/>
              <a:gd name="connsiteX71" fmla="*/ 3992067 w 4913032"/>
              <a:gd name="connsiteY71" fmla="*/ 1897812 h 5055080"/>
              <a:gd name="connsiteX72" fmla="*/ 4026573 w 4913032"/>
              <a:gd name="connsiteY72" fmla="*/ 1846053 h 5055080"/>
              <a:gd name="connsiteX73" fmla="*/ 4130090 w 4913032"/>
              <a:gd name="connsiteY73" fmla="*/ 1777042 h 5055080"/>
              <a:gd name="connsiteX74" fmla="*/ 4078331 w 4913032"/>
              <a:gd name="connsiteY74" fmla="*/ 1587261 h 5055080"/>
              <a:gd name="connsiteX75" fmla="*/ 4026573 w 4913032"/>
              <a:gd name="connsiteY75" fmla="*/ 1552755 h 5055080"/>
              <a:gd name="connsiteX76" fmla="*/ 3974814 w 4913032"/>
              <a:gd name="connsiteY76" fmla="*/ 1500997 h 5055080"/>
              <a:gd name="connsiteX77" fmla="*/ 3940308 w 4913032"/>
              <a:gd name="connsiteY77" fmla="*/ 1380227 h 5055080"/>
              <a:gd name="connsiteX78" fmla="*/ 3957561 w 4913032"/>
              <a:gd name="connsiteY78" fmla="*/ 1311215 h 5055080"/>
              <a:gd name="connsiteX79" fmla="*/ 4009320 w 4913032"/>
              <a:gd name="connsiteY79" fmla="*/ 1293963 h 5055080"/>
              <a:gd name="connsiteX80" fmla="*/ 4078331 w 4913032"/>
              <a:gd name="connsiteY80" fmla="*/ 1190446 h 5055080"/>
              <a:gd name="connsiteX81" fmla="*/ 4095584 w 4913032"/>
              <a:gd name="connsiteY81" fmla="*/ 1138687 h 5055080"/>
              <a:gd name="connsiteX82" fmla="*/ 4147342 w 4913032"/>
              <a:gd name="connsiteY82" fmla="*/ 1121434 h 5055080"/>
              <a:gd name="connsiteX83" fmla="*/ 4181848 w 4913032"/>
              <a:gd name="connsiteY83" fmla="*/ 1017917 h 5055080"/>
              <a:gd name="connsiteX84" fmla="*/ 4199101 w 4913032"/>
              <a:gd name="connsiteY84" fmla="*/ 966159 h 5055080"/>
              <a:gd name="connsiteX85" fmla="*/ 4250859 w 4913032"/>
              <a:gd name="connsiteY85" fmla="*/ 845389 h 5055080"/>
              <a:gd name="connsiteX86" fmla="*/ 4302618 w 4913032"/>
              <a:gd name="connsiteY86" fmla="*/ 810883 h 5055080"/>
              <a:gd name="connsiteX87" fmla="*/ 4371629 w 4913032"/>
              <a:gd name="connsiteY87" fmla="*/ 776378 h 5055080"/>
              <a:gd name="connsiteX88" fmla="*/ 4492399 w 4913032"/>
              <a:gd name="connsiteY88" fmla="*/ 741872 h 5055080"/>
              <a:gd name="connsiteX89" fmla="*/ 4544158 w 4913032"/>
              <a:gd name="connsiteY89" fmla="*/ 724619 h 5055080"/>
              <a:gd name="connsiteX90" fmla="*/ 4613169 w 4913032"/>
              <a:gd name="connsiteY90" fmla="*/ 655608 h 5055080"/>
              <a:gd name="connsiteX91" fmla="*/ 4664927 w 4913032"/>
              <a:gd name="connsiteY91" fmla="*/ 621102 h 5055080"/>
              <a:gd name="connsiteX92" fmla="*/ 4751192 w 4913032"/>
              <a:gd name="connsiteY92" fmla="*/ 534838 h 5055080"/>
              <a:gd name="connsiteX93" fmla="*/ 4785697 w 4913032"/>
              <a:gd name="connsiteY93" fmla="*/ 414068 h 5055080"/>
              <a:gd name="connsiteX94" fmla="*/ 4802950 w 4913032"/>
              <a:gd name="connsiteY94" fmla="*/ 362310 h 5055080"/>
              <a:gd name="connsiteX95" fmla="*/ 4854708 w 4913032"/>
              <a:gd name="connsiteY95" fmla="*/ 327804 h 5055080"/>
              <a:gd name="connsiteX96" fmla="*/ 4871961 w 4913032"/>
              <a:gd name="connsiteY96" fmla="*/ 138023 h 5055080"/>
              <a:gd name="connsiteX97" fmla="*/ 4820203 w 4913032"/>
              <a:gd name="connsiteY97" fmla="*/ 103517 h 5055080"/>
              <a:gd name="connsiteX98" fmla="*/ 4716686 w 4913032"/>
              <a:gd name="connsiteY98" fmla="*/ 69012 h 5055080"/>
              <a:gd name="connsiteX99" fmla="*/ 4647675 w 4913032"/>
              <a:gd name="connsiteY99" fmla="*/ 34506 h 5055080"/>
              <a:gd name="connsiteX100" fmla="*/ 4509652 w 4913032"/>
              <a:gd name="connsiteY100" fmla="*/ 0 h 5055080"/>
              <a:gd name="connsiteX101" fmla="*/ 4354376 w 4913032"/>
              <a:gd name="connsiteY101" fmla="*/ 17253 h 5055080"/>
              <a:gd name="connsiteX102" fmla="*/ 4302618 w 4913032"/>
              <a:gd name="connsiteY102" fmla="*/ 51759 h 5055080"/>
              <a:gd name="connsiteX103" fmla="*/ 4233607 w 4913032"/>
              <a:gd name="connsiteY103" fmla="*/ 69012 h 5055080"/>
              <a:gd name="connsiteX104" fmla="*/ 4112837 w 4913032"/>
              <a:gd name="connsiteY104" fmla="*/ 172529 h 5055080"/>
              <a:gd name="connsiteX105" fmla="*/ 4078331 w 4913032"/>
              <a:gd name="connsiteY105" fmla="*/ 224287 h 5055080"/>
              <a:gd name="connsiteX106" fmla="*/ 4043825 w 4913032"/>
              <a:gd name="connsiteY106" fmla="*/ 293298 h 5055080"/>
              <a:gd name="connsiteX107" fmla="*/ 3992067 w 4913032"/>
              <a:gd name="connsiteY107" fmla="*/ 310551 h 5055080"/>
              <a:gd name="connsiteX108" fmla="*/ 3940308 w 4913032"/>
              <a:gd name="connsiteY108" fmla="*/ 345057 h 5055080"/>
              <a:gd name="connsiteX109" fmla="*/ 3750527 w 4913032"/>
              <a:gd name="connsiteY109" fmla="*/ 379563 h 5055080"/>
              <a:gd name="connsiteX110" fmla="*/ 2818875 w 4913032"/>
              <a:gd name="connsiteY110" fmla="*/ 396815 h 5055080"/>
              <a:gd name="connsiteX111" fmla="*/ 2767116 w 4913032"/>
              <a:gd name="connsiteY111" fmla="*/ 431321 h 5055080"/>
              <a:gd name="connsiteX112" fmla="*/ 2732610 w 4913032"/>
              <a:gd name="connsiteY112" fmla="*/ 483080 h 5055080"/>
              <a:gd name="connsiteX113" fmla="*/ 2663599 w 4913032"/>
              <a:gd name="connsiteY113" fmla="*/ 517585 h 5055080"/>
              <a:gd name="connsiteX114" fmla="*/ 2594588 w 4913032"/>
              <a:gd name="connsiteY114" fmla="*/ 621102 h 5055080"/>
              <a:gd name="connsiteX115" fmla="*/ 2577335 w 4913032"/>
              <a:gd name="connsiteY115" fmla="*/ 672861 h 5055080"/>
              <a:gd name="connsiteX116" fmla="*/ 2525576 w 4913032"/>
              <a:gd name="connsiteY116" fmla="*/ 707366 h 5055080"/>
              <a:gd name="connsiteX117" fmla="*/ 2491071 w 4913032"/>
              <a:gd name="connsiteY117" fmla="*/ 810883 h 5055080"/>
              <a:gd name="connsiteX118" fmla="*/ 2422059 w 4913032"/>
              <a:gd name="connsiteY118" fmla="*/ 914400 h 5055080"/>
              <a:gd name="connsiteX119" fmla="*/ 2404807 w 4913032"/>
              <a:gd name="connsiteY119" fmla="*/ 966159 h 5055080"/>
              <a:gd name="connsiteX120" fmla="*/ 2353048 w 4913032"/>
              <a:gd name="connsiteY120" fmla="*/ 1190446 h 5055080"/>
              <a:gd name="connsiteX121" fmla="*/ 2301290 w 4913032"/>
              <a:gd name="connsiteY121" fmla="*/ 1293963 h 5055080"/>
              <a:gd name="connsiteX122" fmla="*/ 2266784 w 4913032"/>
              <a:gd name="connsiteY122" fmla="*/ 1397480 h 5055080"/>
              <a:gd name="connsiteX123" fmla="*/ 2180520 w 4913032"/>
              <a:gd name="connsiteY123" fmla="*/ 1518249 h 5055080"/>
              <a:gd name="connsiteX124" fmla="*/ 2128761 w 4913032"/>
              <a:gd name="connsiteY124" fmla="*/ 1639019 h 5055080"/>
              <a:gd name="connsiteX125" fmla="*/ 2094256 w 4913032"/>
              <a:gd name="connsiteY125" fmla="*/ 1690778 h 5055080"/>
              <a:gd name="connsiteX126" fmla="*/ 2025244 w 4913032"/>
              <a:gd name="connsiteY126" fmla="*/ 1811548 h 5055080"/>
              <a:gd name="connsiteX127" fmla="*/ 1990739 w 4913032"/>
              <a:gd name="connsiteY127" fmla="*/ 1932317 h 5055080"/>
              <a:gd name="connsiteX128" fmla="*/ 1973486 w 4913032"/>
              <a:gd name="connsiteY128" fmla="*/ 2001329 h 5055080"/>
              <a:gd name="connsiteX129" fmla="*/ 1921727 w 4913032"/>
              <a:gd name="connsiteY129" fmla="*/ 2035834 h 5055080"/>
              <a:gd name="connsiteX130" fmla="*/ 1869969 w 4913032"/>
              <a:gd name="connsiteY130" fmla="*/ 2139351 h 5055080"/>
              <a:gd name="connsiteX131" fmla="*/ 1818210 w 4913032"/>
              <a:gd name="connsiteY131" fmla="*/ 2173857 h 5055080"/>
              <a:gd name="connsiteX132" fmla="*/ 1783705 w 4913032"/>
              <a:gd name="connsiteY132" fmla="*/ 2242868 h 5055080"/>
              <a:gd name="connsiteX133" fmla="*/ 1749199 w 4913032"/>
              <a:gd name="connsiteY133" fmla="*/ 2294627 h 5055080"/>
              <a:gd name="connsiteX134" fmla="*/ 1697441 w 4913032"/>
              <a:gd name="connsiteY134" fmla="*/ 2415397 h 5055080"/>
              <a:gd name="connsiteX135" fmla="*/ 1645682 w 4913032"/>
              <a:gd name="connsiteY135" fmla="*/ 2536166 h 5055080"/>
              <a:gd name="connsiteX136" fmla="*/ 1576671 w 4913032"/>
              <a:gd name="connsiteY136" fmla="*/ 2570672 h 5055080"/>
              <a:gd name="connsiteX137" fmla="*/ 1559418 w 4913032"/>
              <a:gd name="connsiteY137" fmla="*/ 2622431 h 5055080"/>
              <a:gd name="connsiteX138" fmla="*/ 1455901 w 4913032"/>
              <a:gd name="connsiteY138" fmla="*/ 2691442 h 5055080"/>
              <a:gd name="connsiteX139" fmla="*/ 1438648 w 4913032"/>
              <a:gd name="connsiteY139" fmla="*/ 2743200 h 5055080"/>
              <a:gd name="connsiteX140" fmla="*/ 1335131 w 4913032"/>
              <a:gd name="connsiteY140" fmla="*/ 2812212 h 5055080"/>
              <a:gd name="connsiteX141" fmla="*/ 1317878 w 4913032"/>
              <a:gd name="connsiteY141" fmla="*/ 2863970 h 5055080"/>
              <a:gd name="connsiteX142" fmla="*/ 1214361 w 4913032"/>
              <a:gd name="connsiteY142" fmla="*/ 2915729 h 5055080"/>
              <a:gd name="connsiteX143" fmla="*/ 1162603 w 4913032"/>
              <a:gd name="connsiteY143" fmla="*/ 2950234 h 5055080"/>
              <a:gd name="connsiteX144" fmla="*/ 1024580 w 4913032"/>
              <a:gd name="connsiteY144" fmla="*/ 3036498 h 5055080"/>
              <a:gd name="connsiteX145" fmla="*/ 972822 w 4913032"/>
              <a:gd name="connsiteY145" fmla="*/ 3053751 h 5055080"/>
              <a:gd name="connsiteX146" fmla="*/ 921063 w 4913032"/>
              <a:gd name="connsiteY146" fmla="*/ 3071004 h 5055080"/>
              <a:gd name="connsiteX147" fmla="*/ 869305 w 4913032"/>
              <a:gd name="connsiteY147" fmla="*/ 3105510 h 5055080"/>
              <a:gd name="connsiteX148" fmla="*/ 679524 w 4913032"/>
              <a:gd name="connsiteY148" fmla="*/ 3140015 h 5055080"/>
              <a:gd name="connsiteX149" fmla="*/ 524248 w 4913032"/>
              <a:gd name="connsiteY149" fmla="*/ 3157268 h 5055080"/>
              <a:gd name="connsiteX150" fmla="*/ 403478 w 4913032"/>
              <a:gd name="connsiteY150" fmla="*/ 3174521 h 5055080"/>
              <a:gd name="connsiteX151" fmla="*/ 351720 w 4913032"/>
              <a:gd name="connsiteY151" fmla="*/ 3191774 h 5055080"/>
              <a:gd name="connsiteX152" fmla="*/ 299961 w 4913032"/>
              <a:gd name="connsiteY152" fmla="*/ 3226280 h 5055080"/>
              <a:gd name="connsiteX153" fmla="*/ 230950 w 4913032"/>
              <a:gd name="connsiteY153" fmla="*/ 3243532 h 5055080"/>
              <a:gd name="connsiteX154" fmla="*/ 110180 w 4913032"/>
              <a:gd name="connsiteY154" fmla="*/ 3278038 h 5055080"/>
              <a:gd name="connsiteX155" fmla="*/ 41169 w 4913032"/>
              <a:gd name="connsiteY155" fmla="*/ 3398808 h 5055080"/>
              <a:gd name="connsiteX156" fmla="*/ 41169 w 4913032"/>
              <a:gd name="connsiteY156" fmla="*/ 3433314 h 5055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Lst>
            <a:rect l="l" t="t" r="r" b="b"/>
            <a:pathLst>
              <a:path w="4913032" h="5055080">
                <a:moveTo>
                  <a:pt x="58422" y="3278038"/>
                </a:moveTo>
                <a:cubicBezTo>
                  <a:pt x="52671" y="3381555"/>
                  <a:pt x="54029" y="3485713"/>
                  <a:pt x="41169" y="3588589"/>
                </a:cubicBezTo>
                <a:cubicBezTo>
                  <a:pt x="36658" y="3624680"/>
                  <a:pt x="6663" y="3692106"/>
                  <a:pt x="6663" y="3692106"/>
                </a:cubicBezTo>
                <a:cubicBezTo>
                  <a:pt x="12414" y="3749615"/>
                  <a:pt x="0" y="3812018"/>
                  <a:pt x="23916" y="3864634"/>
                </a:cubicBezTo>
                <a:cubicBezTo>
                  <a:pt x="33728" y="3886220"/>
                  <a:pt x="70128" y="3875373"/>
                  <a:pt x="92927" y="3881887"/>
                </a:cubicBezTo>
                <a:cubicBezTo>
                  <a:pt x="173856" y="3905010"/>
                  <a:pt x="121673" y="3894207"/>
                  <a:pt x="213697" y="3933646"/>
                </a:cubicBezTo>
                <a:cubicBezTo>
                  <a:pt x="310482" y="3975125"/>
                  <a:pt x="220019" y="3920004"/>
                  <a:pt x="334467" y="3985404"/>
                </a:cubicBezTo>
                <a:cubicBezTo>
                  <a:pt x="352470" y="3995692"/>
                  <a:pt x="369352" y="4007858"/>
                  <a:pt x="386225" y="4019910"/>
                </a:cubicBezTo>
                <a:cubicBezTo>
                  <a:pt x="409624" y="4036623"/>
                  <a:pt x="430271" y="4057402"/>
                  <a:pt x="455237" y="4071668"/>
                </a:cubicBezTo>
                <a:cubicBezTo>
                  <a:pt x="471027" y="4080691"/>
                  <a:pt x="490280" y="4081757"/>
                  <a:pt x="506995" y="4088921"/>
                </a:cubicBezTo>
                <a:cubicBezTo>
                  <a:pt x="568286" y="4115189"/>
                  <a:pt x="575784" y="4123278"/>
                  <a:pt x="627765" y="4157932"/>
                </a:cubicBezTo>
                <a:cubicBezTo>
                  <a:pt x="639267" y="4175185"/>
                  <a:pt x="644687" y="4198701"/>
                  <a:pt x="662271" y="4209691"/>
                </a:cubicBezTo>
                <a:cubicBezTo>
                  <a:pt x="693115" y="4228968"/>
                  <a:pt x="735524" y="4224021"/>
                  <a:pt x="765788" y="4244197"/>
                </a:cubicBezTo>
                <a:lnTo>
                  <a:pt x="817546" y="4278702"/>
                </a:lnTo>
                <a:cubicBezTo>
                  <a:pt x="846301" y="4364967"/>
                  <a:pt x="817546" y="4324710"/>
                  <a:pt x="938316" y="4364966"/>
                </a:cubicBezTo>
                <a:lnTo>
                  <a:pt x="990075" y="4382219"/>
                </a:lnTo>
                <a:cubicBezTo>
                  <a:pt x="995826" y="4399472"/>
                  <a:pt x="992528" y="4423407"/>
                  <a:pt x="1007327" y="4433978"/>
                </a:cubicBezTo>
                <a:cubicBezTo>
                  <a:pt x="1036924" y="4455119"/>
                  <a:pt x="1075558" y="4459661"/>
                  <a:pt x="1110844" y="4468483"/>
                </a:cubicBezTo>
                <a:cubicBezTo>
                  <a:pt x="1197499" y="4490147"/>
                  <a:pt x="1157361" y="4478237"/>
                  <a:pt x="1231614" y="4502989"/>
                </a:cubicBezTo>
                <a:cubicBezTo>
                  <a:pt x="1266120" y="4497238"/>
                  <a:pt x="1301194" y="4494220"/>
                  <a:pt x="1335131" y="4485736"/>
                </a:cubicBezTo>
                <a:cubicBezTo>
                  <a:pt x="1370417" y="4476915"/>
                  <a:pt x="1403675" y="4461223"/>
                  <a:pt x="1438648" y="4451231"/>
                </a:cubicBezTo>
                <a:lnTo>
                  <a:pt x="1559418" y="4416725"/>
                </a:lnTo>
                <a:cubicBezTo>
                  <a:pt x="1593011" y="4420924"/>
                  <a:pt x="1778521" y="4443293"/>
                  <a:pt x="1818210" y="4451231"/>
                </a:cubicBezTo>
                <a:cubicBezTo>
                  <a:pt x="1932370" y="4474063"/>
                  <a:pt x="1806924" y="4488627"/>
                  <a:pt x="2007992" y="4502989"/>
                </a:cubicBezTo>
                <a:lnTo>
                  <a:pt x="2249531" y="4520242"/>
                </a:lnTo>
                <a:cubicBezTo>
                  <a:pt x="2266784" y="4531744"/>
                  <a:pt x="2282342" y="4546327"/>
                  <a:pt x="2301290" y="4554748"/>
                </a:cubicBezTo>
                <a:cubicBezTo>
                  <a:pt x="2334527" y="4569520"/>
                  <a:pt x="2404807" y="4589253"/>
                  <a:pt x="2404807" y="4589253"/>
                </a:cubicBezTo>
                <a:cubicBezTo>
                  <a:pt x="2430269" y="4627448"/>
                  <a:pt x="2451215" y="4666200"/>
                  <a:pt x="2491071" y="4692770"/>
                </a:cubicBezTo>
                <a:cubicBezTo>
                  <a:pt x="2506203" y="4702858"/>
                  <a:pt x="2526563" y="4701890"/>
                  <a:pt x="2542829" y="4710023"/>
                </a:cubicBezTo>
                <a:cubicBezTo>
                  <a:pt x="2676609" y="4776914"/>
                  <a:pt x="2516252" y="4718416"/>
                  <a:pt x="2646346" y="4761782"/>
                </a:cubicBezTo>
                <a:cubicBezTo>
                  <a:pt x="2683727" y="4873923"/>
                  <a:pt x="2629094" y="4756034"/>
                  <a:pt x="2767116" y="4848046"/>
                </a:cubicBezTo>
                <a:cubicBezTo>
                  <a:pt x="2819095" y="4882698"/>
                  <a:pt x="2826599" y="4890791"/>
                  <a:pt x="2887886" y="4917057"/>
                </a:cubicBezTo>
                <a:cubicBezTo>
                  <a:pt x="2929252" y="4934786"/>
                  <a:pt x="2964881" y="4939056"/>
                  <a:pt x="3008656" y="4951563"/>
                </a:cubicBezTo>
                <a:cubicBezTo>
                  <a:pt x="3026142" y="4956559"/>
                  <a:pt x="3042928" y="4963819"/>
                  <a:pt x="3060414" y="4968815"/>
                </a:cubicBezTo>
                <a:cubicBezTo>
                  <a:pt x="3083213" y="4975329"/>
                  <a:pt x="3106626" y="4979554"/>
                  <a:pt x="3129425" y="4986068"/>
                </a:cubicBezTo>
                <a:cubicBezTo>
                  <a:pt x="3210350" y="5009190"/>
                  <a:pt x="3158176" y="4998390"/>
                  <a:pt x="3250195" y="5037827"/>
                </a:cubicBezTo>
                <a:cubicBezTo>
                  <a:pt x="3266911" y="5044991"/>
                  <a:pt x="3284701" y="5049329"/>
                  <a:pt x="3301954" y="5055080"/>
                </a:cubicBezTo>
                <a:cubicBezTo>
                  <a:pt x="3451478" y="5043578"/>
                  <a:pt x="3602741" y="5046055"/>
                  <a:pt x="3750527" y="5020574"/>
                </a:cubicBezTo>
                <a:cubicBezTo>
                  <a:pt x="3802590" y="5011598"/>
                  <a:pt x="3810223" y="4926373"/>
                  <a:pt x="3836792" y="4899804"/>
                </a:cubicBezTo>
                <a:cubicBezTo>
                  <a:pt x="3849651" y="4886945"/>
                  <a:pt x="3871297" y="4888302"/>
                  <a:pt x="3888550" y="4882551"/>
                </a:cubicBezTo>
                <a:cubicBezTo>
                  <a:pt x="3900052" y="4865298"/>
                  <a:pt x="3914635" y="4849741"/>
                  <a:pt x="3923056" y="4830793"/>
                </a:cubicBezTo>
                <a:cubicBezTo>
                  <a:pt x="3937828" y="4797556"/>
                  <a:pt x="3927298" y="4747452"/>
                  <a:pt x="3957561" y="4727276"/>
                </a:cubicBezTo>
                <a:lnTo>
                  <a:pt x="4009320" y="4692770"/>
                </a:lnTo>
                <a:cubicBezTo>
                  <a:pt x="4039805" y="4570830"/>
                  <a:pt x="4044058" y="4584738"/>
                  <a:pt x="4009320" y="4399472"/>
                </a:cubicBezTo>
                <a:cubicBezTo>
                  <a:pt x="4005499" y="4379092"/>
                  <a:pt x="3986316" y="4364967"/>
                  <a:pt x="3974814" y="4347714"/>
                </a:cubicBezTo>
                <a:cubicBezTo>
                  <a:pt x="3943182" y="4252817"/>
                  <a:pt x="3976567" y="4337842"/>
                  <a:pt x="3923056" y="4244197"/>
                </a:cubicBezTo>
                <a:cubicBezTo>
                  <a:pt x="3910296" y="4221866"/>
                  <a:pt x="3906736" y="4193371"/>
                  <a:pt x="3888550" y="4175185"/>
                </a:cubicBezTo>
                <a:cubicBezTo>
                  <a:pt x="3846913" y="4133548"/>
                  <a:pt x="3770477" y="4098896"/>
                  <a:pt x="3716022" y="4071668"/>
                </a:cubicBezTo>
                <a:cubicBezTo>
                  <a:pt x="3704520" y="4054415"/>
                  <a:pt x="3697708" y="4032863"/>
                  <a:pt x="3681516" y="4019910"/>
                </a:cubicBezTo>
                <a:cubicBezTo>
                  <a:pt x="3667315" y="4008549"/>
                  <a:pt x="3646024" y="4010790"/>
                  <a:pt x="3629758" y="4002657"/>
                </a:cubicBezTo>
                <a:cubicBezTo>
                  <a:pt x="3611212" y="3993384"/>
                  <a:pt x="3595252" y="3979653"/>
                  <a:pt x="3577999" y="3968151"/>
                </a:cubicBezTo>
                <a:cubicBezTo>
                  <a:pt x="3535995" y="3842139"/>
                  <a:pt x="3552314" y="3899920"/>
                  <a:pt x="3526241" y="3795623"/>
                </a:cubicBezTo>
                <a:cubicBezTo>
                  <a:pt x="3531992" y="3738114"/>
                  <a:pt x="3535320" y="3680310"/>
                  <a:pt x="3543493" y="3623095"/>
                </a:cubicBezTo>
                <a:cubicBezTo>
                  <a:pt x="3548909" y="3585182"/>
                  <a:pt x="3565709" y="3539195"/>
                  <a:pt x="3577999" y="3502325"/>
                </a:cubicBezTo>
                <a:cubicBezTo>
                  <a:pt x="3572248" y="3462068"/>
                  <a:pt x="3582578" y="3415863"/>
                  <a:pt x="3560746" y="3381555"/>
                </a:cubicBezTo>
                <a:cubicBezTo>
                  <a:pt x="3538481" y="3346568"/>
                  <a:pt x="3457229" y="3312544"/>
                  <a:pt x="3457229" y="3312544"/>
                </a:cubicBezTo>
                <a:cubicBezTo>
                  <a:pt x="3442220" y="3290029"/>
                  <a:pt x="3390121" y="3216515"/>
                  <a:pt x="3388218" y="3191774"/>
                </a:cubicBezTo>
                <a:cubicBezTo>
                  <a:pt x="3384224" y="3139850"/>
                  <a:pt x="3387674" y="3085440"/>
                  <a:pt x="3405471" y="3036498"/>
                </a:cubicBezTo>
                <a:cubicBezTo>
                  <a:pt x="3414697" y="3011126"/>
                  <a:pt x="3488134" y="2991691"/>
                  <a:pt x="3508988" y="2984740"/>
                </a:cubicBezTo>
                <a:cubicBezTo>
                  <a:pt x="3657319" y="2885851"/>
                  <a:pt x="3469646" y="3004411"/>
                  <a:pt x="3612505" y="2932982"/>
                </a:cubicBezTo>
                <a:cubicBezTo>
                  <a:pt x="3631051" y="2923709"/>
                  <a:pt x="3647010" y="2909978"/>
                  <a:pt x="3664263" y="2898476"/>
                </a:cubicBezTo>
                <a:cubicBezTo>
                  <a:pt x="3691631" y="2789007"/>
                  <a:pt x="3697839" y="2796374"/>
                  <a:pt x="3664263" y="2639683"/>
                </a:cubicBezTo>
                <a:cubicBezTo>
                  <a:pt x="3659918" y="2619408"/>
                  <a:pt x="3647341" y="2598915"/>
                  <a:pt x="3629758" y="2587925"/>
                </a:cubicBezTo>
                <a:cubicBezTo>
                  <a:pt x="3598914" y="2568648"/>
                  <a:pt x="3560747" y="2564921"/>
                  <a:pt x="3526241" y="2553419"/>
                </a:cubicBezTo>
                <a:lnTo>
                  <a:pt x="3474482" y="2536166"/>
                </a:lnTo>
                <a:cubicBezTo>
                  <a:pt x="3467743" y="2522688"/>
                  <a:pt x="3422724" y="2440785"/>
                  <a:pt x="3422724" y="2415397"/>
                </a:cubicBezTo>
                <a:cubicBezTo>
                  <a:pt x="3422724" y="2363320"/>
                  <a:pt x="3422179" y="2309063"/>
                  <a:pt x="3439976" y="2260121"/>
                </a:cubicBezTo>
                <a:cubicBezTo>
                  <a:pt x="3447062" y="2240634"/>
                  <a:pt x="3473189" y="2234888"/>
                  <a:pt x="3491735" y="2225615"/>
                </a:cubicBezTo>
                <a:cubicBezTo>
                  <a:pt x="3508001" y="2217482"/>
                  <a:pt x="3526007" y="2213359"/>
                  <a:pt x="3543493" y="2208363"/>
                </a:cubicBezTo>
                <a:cubicBezTo>
                  <a:pt x="3661005" y="2174789"/>
                  <a:pt x="3665530" y="2187031"/>
                  <a:pt x="3836792" y="2173857"/>
                </a:cubicBezTo>
                <a:cubicBezTo>
                  <a:pt x="3951877" y="2135495"/>
                  <a:pt x="3859736" y="2183701"/>
                  <a:pt x="3905803" y="1984076"/>
                </a:cubicBezTo>
                <a:cubicBezTo>
                  <a:pt x="3916260" y="1938763"/>
                  <a:pt x="3958605" y="1920119"/>
                  <a:pt x="3992067" y="1897812"/>
                </a:cubicBezTo>
                <a:cubicBezTo>
                  <a:pt x="4003569" y="1880559"/>
                  <a:pt x="4010968" y="1859707"/>
                  <a:pt x="4026573" y="1846053"/>
                </a:cubicBezTo>
                <a:cubicBezTo>
                  <a:pt x="4057783" y="1818744"/>
                  <a:pt x="4130090" y="1777042"/>
                  <a:pt x="4130090" y="1777042"/>
                </a:cubicBezTo>
                <a:cubicBezTo>
                  <a:pt x="4112837" y="1713782"/>
                  <a:pt x="4105809" y="1646797"/>
                  <a:pt x="4078331" y="1587261"/>
                </a:cubicBezTo>
                <a:cubicBezTo>
                  <a:pt x="4069642" y="1568434"/>
                  <a:pt x="4042502" y="1566029"/>
                  <a:pt x="4026573" y="1552755"/>
                </a:cubicBezTo>
                <a:cubicBezTo>
                  <a:pt x="4007829" y="1537135"/>
                  <a:pt x="3992067" y="1518250"/>
                  <a:pt x="3974814" y="1500997"/>
                </a:cubicBezTo>
                <a:cubicBezTo>
                  <a:pt x="3966678" y="1476590"/>
                  <a:pt x="3940308" y="1401890"/>
                  <a:pt x="3940308" y="1380227"/>
                </a:cubicBezTo>
                <a:cubicBezTo>
                  <a:pt x="3940308" y="1356515"/>
                  <a:pt x="3942748" y="1329731"/>
                  <a:pt x="3957561" y="1311215"/>
                </a:cubicBezTo>
                <a:cubicBezTo>
                  <a:pt x="3968922" y="1297014"/>
                  <a:pt x="3992067" y="1299714"/>
                  <a:pt x="4009320" y="1293963"/>
                </a:cubicBezTo>
                <a:cubicBezTo>
                  <a:pt x="4032324" y="1259457"/>
                  <a:pt x="4065217" y="1229788"/>
                  <a:pt x="4078331" y="1190446"/>
                </a:cubicBezTo>
                <a:cubicBezTo>
                  <a:pt x="4084082" y="1173193"/>
                  <a:pt x="4082724" y="1151547"/>
                  <a:pt x="4095584" y="1138687"/>
                </a:cubicBezTo>
                <a:cubicBezTo>
                  <a:pt x="4108443" y="1125828"/>
                  <a:pt x="4130089" y="1127185"/>
                  <a:pt x="4147342" y="1121434"/>
                </a:cubicBezTo>
                <a:lnTo>
                  <a:pt x="4181848" y="1017917"/>
                </a:lnTo>
                <a:cubicBezTo>
                  <a:pt x="4187599" y="1000664"/>
                  <a:pt x="4194690" y="983802"/>
                  <a:pt x="4199101" y="966159"/>
                </a:cubicBezTo>
                <a:cubicBezTo>
                  <a:pt x="4212299" y="913367"/>
                  <a:pt x="4211145" y="885103"/>
                  <a:pt x="4250859" y="845389"/>
                </a:cubicBezTo>
                <a:cubicBezTo>
                  <a:pt x="4265521" y="830727"/>
                  <a:pt x="4284614" y="821171"/>
                  <a:pt x="4302618" y="810883"/>
                </a:cubicBezTo>
                <a:cubicBezTo>
                  <a:pt x="4324948" y="798123"/>
                  <a:pt x="4347990" y="786509"/>
                  <a:pt x="4371629" y="776378"/>
                </a:cubicBezTo>
                <a:cubicBezTo>
                  <a:pt x="4412996" y="758650"/>
                  <a:pt x="4448623" y="754379"/>
                  <a:pt x="4492399" y="741872"/>
                </a:cubicBezTo>
                <a:cubicBezTo>
                  <a:pt x="4509886" y="736876"/>
                  <a:pt x="4526905" y="730370"/>
                  <a:pt x="4544158" y="724619"/>
                </a:cubicBezTo>
                <a:cubicBezTo>
                  <a:pt x="4567162" y="701615"/>
                  <a:pt x="4588469" y="676780"/>
                  <a:pt x="4613169" y="655608"/>
                </a:cubicBezTo>
                <a:cubicBezTo>
                  <a:pt x="4628912" y="642114"/>
                  <a:pt x="4650265" y="635764"/>
                  <a:pt x="4664927" y="621102"/>
                </a:cubicBezTo>
                <a:cubicBezTo>
                  <a:pt x="4779943" y="506086"/>
                  <a:pt x="4613171" y="626852"/>
                  <a:pt x="4751192" y="534838"/>
                </a:cubicBezTo>
                <a:cubicBezTo>
                  <a:pt x="4792563" y="410721"/>
                  <a:pt x="4742362" y="565739"/>
                  <a:pt x="4785697" y="414068"/>
                </a:cubicBezTo>
                <a:cubicBezTo>
                  <a:pt x="4790693" y="396582"/>
                  <a:pt x="4791589" y="376511"/>
                  <a:pt x="4802950" y="362310"/>
                </a:cubicBezTo>
                <a:cubicBezTo>
                  <a:pt x="4815903" y="346118"/>
                  <a:pt x="4837455" y="339306"/>
                  <a:pt x="4854708" y="327804"/>
                </a:cubicBezTo>
                <a:cubicBezTo>
                  <a:pt x="4877792" y="258553"/>
                  <a:pt x="4913032" y="209898"/>
                  <a:pt x="4871961" y="138023"/>
                </a:cubicBezTo>
                <a:cubicBezTo>
                  <a:pt x="4861673" y="120020"/>
                  <a:pt x="4839151" y="111938"/>
                  <a:pt x="4820203" y="103517"/>
                </a:cubicBezTo>
                <a:cubicBezTo>
                  <a:pt x="4786966" y="88745"/>
                  <a:pt x="4749218" y="85278"/>
                  <a:pt x="4716686" y="69012"/>
                </a:cubicBezTo>
                <a:cubicBezTo>
                  <a:pt x="4693682" y="57510"/>
                  <a:pt x="4671314" y="44637"/>
                  <a:pt x="4647675" y="34506"/>
                </a:cubicBezTo>
                <a:cubicBezTo>
                  <a:pt x="4601255" y="14612"/>
                  <a:pt x="4560283" y="10126"/>
                  <a:pt x="4509652" y="0"/>
                </a:cubicBezTo>
                <a:cubicBezTo>
                  <a:pt x="4457893" y="5751"/>
                  <a:pt x="4404898" y="4622"/>
                  <a:pt x="4354376" y="17253"/>
                </a:cubicBezTo>
                <a:cubicBezTo>
                  <a:pt x="4334260" y="22282"/>
                  <a:pt x="4321677" y="43591"/>
                  <a:pt x="4302618" y="51759"/>
                </a:cubicBezTo>
                <a:cubicBezTo>
                  <a:pt x="4280824" y="61100"/>
                  <a:pt x="4256611" y="63261"/>
                  <a:pt x="4233607" y="69012"/>
                </a:cubicBezTo>
                <a:cubicBezTo>
                  <a:pt x="4172554" y="109713"/>
                  <a:pt x="4168622" y="107446"/>
                  <a:pt x="4112837" y="172529"/>
                </a:cubicBezTo>
                <a:cubicBezTo>
                  <a:pt x="4099343" y="188272"/>
                  <a:pt x="4088619" y="206284"/>
                  <a:pt x="4078331" y="224287"/>
                </a:cubicBezTo>
                <a:cubicBezTo>
                  <a:pt x="4065571" y="246617"/>
                  <a:pt x="4062011" y="275112"/>
                  <a:pt x="4043825" y="293298"/>
                </a:cubicBezTo>
                <a:cubicBezTo>
                  <a:pt x="4030966" y="306157"/>
                  <a:pt x="4008333" y="302418"/>
                  <a:pt x="3992067" y="310551"/>
                </a:cubicBezTo>
                <a:cubicBezTo>
                  <a:pt x="3973521" y="319824"/>
                  <a:pt x="3959367" y="336889"/>
                  <a:pt x="3940308" y="345057"/>
                </a:cubicBezTo>
                <a:cubicBezTo>
                  <a:pt x="3904172" y="360544"/>
                  <a:pt x="3770730" y="378901"/>
                  <a:pt x="3750527" y="379563"/>
                </a:cubicBezTo>
                <a:cubicBezTo>
                  <a:pt x="3440090" y="389741"/>
                  <a:pt x="3129426" y="391064"/>
                  <a:pt x="2818875" y="396815"/>
                </a:cubicBezTo>
                <a:cubicBezTo>
                  <a:pt x="2801622" y="408317"/>
                  <a:pt x="2781778" y="416659"/>
                  <a:pt x="2767116" y="431321"/>
                </a:cubicBezTo>
                <a:cubicBezTo>
                  <a:pt x="2752454" y="445983"/>
                  <a:pt x="2748539" y="469805"/>
                  <a:pt x="2732610" y="483080"/>
                </a:cubicBezTo>
                <a:cubicBezTo>
                  <a:pt x="2712852" y="499545"/>
                  <a:pt x="2686603" y="506083"/>
                  <a:pt x="2663599" y="517585"/>
                </a:cubicBezTo>
                <a:cubicBezTo>
                  <a:pt x="2640595" y="552091"/>
                  <a:pt x="2607702" y="581760"/>
                  <a:pt x="2594588" y="621102"/>
                </a:cubicBezTo>
                <a:cubicBezTo>
                  <a:pt x="2588837" y="638355"/>
                  <a:pt x="2588696" y="658660"/>
                  <a:pt x="2577335" y="672861"/>
                </a:cubicBezTo>
                <a:cubicBezTo>
                  <a:pt x="2564382" y="689053"/>
                  <a:pt x="2542829" y="695864"/>
                  <a:pt x="2525576" y="707366"/>
                </a:cubicBezTo>
                <a:cubicBezTo>
                  <a:pt x="2514074" y="741872"/>
                  <a:pt x="2511247" y="780620"/>
                  <a:pt x="2491071" y="810883"/>
                </a:cubicBezTo>
                <a:lnTo>
                  <a:pt x="2422059" y="914400"/>
                </a:lnTo>
                <a:cubicBezTo>
                  <a:pt x="2416308" y="931653"/>
                  <a:pt x="2409218" y="948516"/>
                  <a:pt x="2404807" y="966159"/>
                </a:cubicBezTo>
                <a:cubicBezTo>
                  <a:pt x="2377439" y="1075634"/>
                  <a:pt x="2395984" y="1061642"/>
                  <a:pt x="2353048" y="1190446"/>
                </a:cubicBezTo>
                <a:cubicBezTo>
                  <a:pt x="2290125" y="1379211"/>
                  <a:pt x="2390478" y="1093288"/>
                  <a:pt x="2301290" y="1293963"/>
                </a:cubicBezTo>
                <a:cubicBezTo>
                  <a:pt x="2286518" y="1327200"/>
                  <a:pt x="2286960" y="1367217"/>
                  <a:pt x="2266784" y="1397480"/>
                </a:cubicBezTo>
                <a:cubicBezTo>
                  <a:pt x="2216328" y="1473163"/>
                  <a:pt x="2244719" y="1432650"/>
                  <a:pt x="2180520" y="1518249"/>
                </a:cubicBezTo>
                <a:cubicBezTo>
                  <a:pt x="2161163" y="1576319"/>
                  <a:pt x="2162874" y="1579321"/>
                  <a:pt x="2128761" y="1639019"/>
                </a:cubicBezTo>
                <a:cubicBezTo>
                  <a:pt x="2118473" y="1657022"/>
                  <a:pt x="2104544" y="1672775"/>
                  <a:pt x="2094256" y="1690778"/>
                </a:cubicBezTo>
                <a:cubicBezTo>
                  <a:pt x="2006706" y="1843991"/>
                  <a:pt x="2109306" y="1685456"/>
                  <a:pt x="2025244" y="1811548"/>
                </a:cubicBezTo>
                <a:cubicBezTo>
                  <a:pt x="1971321" y="2027250"/>
                  <a:pt x="2040233" y="1759089"/>
                  <a:pt x="1990739" y="1932317"/>
                </a:cubicBezTo>
                <a:cubicBezTo>
                  <a:pt x="1984225" y="1955117"/>
                  <a:pt x="1986639" y="1981599"/>
                  <a:pt x="1973486" y="2001329"/>
                </a:cubicBezTo>
                <a:cubicBezTo>
                  <a:pt x="1961984" y="2018582"/>
                  <a:pt x="1938980" y="2024332"/>
                  <a:pt x="1921727" y="2035834"/>
                </a:cubicBezTo>
                <a:cubicBezTo>
                  <a:pt x="1907695" y="2077932"/>
                  <a:pt x="1903416" y="2105904"/>
                  <a:pt x="1869969" y="2139351"/>
                </a:cubicBezTo>
                <a:cubicBezTo>
                  <a:pt x="1855307" y="2154013"/>
                  <a:pt x="1835463" y="2162355"/>
                  <a:pt x="1818210" y="2173857"/>
                </a:cubicBezTo>
                <a:cubicBezTo>
                  <a:pt x="1806708" y="2196861"/>
                  <a:pt x="1796465" y="2220538"/>
                  <a:pt x="1783705" y="2242868"/>
                </a:cubicBezTo>
                <a:cubicBezTo>
                  <a:pt x="1773417" y="2260872"/>
                  <a:pt x="1757367" y="2275568"/>
                  <a:pt x="1749199" y="2294627"/>
                </a:cubicBezTo>
                <a:cubicBezTo>
                  <a:pt x="1682350" y="2450606"/>
                  <a:pt x="1784071" y="2285448"/>
                  <a:pt x="1697441" y="2415397"/>
                </a:cubicBezTo>
                <a:cubicBezTo>
                  <a:pt x="1686632" y="2458631"/>
                  <a:pt x="1683308" y="2504811"/>
                  <a:pt x="1645682" y="2536166"/>
                </a:cubicBezTo>
                <a:cubicBezTo>
                  <a:pt x="1625924" y="2552631"/>
                  <a:pt x="1599675" y="2559170"/>
                  <a:pt x="1576671" y="2570672"/>
                </a:cubicBezTo>
                <a:cubicBezTo>
                  <a:pt x="1570920" y="2587925"/>
                  <a:pt x="1572278" y="2609571"/>
                  <a:pt x="1559418" y="2622431"/>
                </a:cubicBezTo>
                <a:cubicBezTo>
                  <a:pt x="1530094" y="2651755"/>
                  <a:pt x="1455901" y="2691442"/>
                  <a:pt x="1455901" y="2691442"/>
                </a:cubicBezTo>
                <a:cubicBezTo>
                  <a:pt x="1450150" y="2708695"/>
                  <a:pt x="1451507" y="2730341"/>
                  <a:pt x="1438648" y="2743200"/>
                </a:cubicBezTo>
                <a:cubicBezTo>
                  <a:pt x="1409324" y="2772524"/>
                  <a:pt x="1335131" y="2812212"/>
                  <a:pt x="1335131" y="2812212"/>
                </a:cubicBezTo>
                <a:cubicBezTo>
                  <a:pt x="1329380" y="2829465"/>
                  <a:pt x="1329239" y="2849769"/>
                  <a:pt x="1317878" y="2863970"/>
                </a:cubicBezTo>
                <a:cubicBezTo>
                  <a:pt x="1284915" y="2905174"/>
                  <a:pt x="1256035" y="2894892"/>
                  <a:pt x="1214361" y="2915729"/>
                </a:cubicBezTo>
                <a:cubicBezTo>
                  <a:pt x="1195815" y="2925002"/>
                  <a:pt x="1179856" y="2938732"/>
                  <a:pt x="1162603" y="2950234"/>
                </a:cubicBezTo>
                <a:cubicBezTo>
                  <a:pt x="1107921" y="3032257"/>
                  <a:pt x="1147769" y="2995435"/>
                  <a:pt x="1024580" y="3036498"/>
                </a:cubicBezTo>
                <a:lnTo>
                  <a:pt x="972822" y="3053751"/>
                </a:lnTo>
                <a:lnTo>
                  <a:pt x="921063" y="3071004"/>
                </a:lnTo>
                <a:cubicBezTo>
                  <a:pt x="903810" y="3082506"/>
                  <a:pt x="888720" y="3098229"/>
                  <a:pt x="869305" y="3105510"/>
                </a:cubicBezTo>
                <a:cubicBezTo>
                  <a:pt x="851354" y="3112242"/>
                  <a:pt x="689553" y="3138678"/>
                  <a:pt x="679524" y="3140015"/>
                </a:cubicBezTo>
                <a:cubicBezTo>
                  <a:pt x="627904" y="3146898"/>
                  <a:pt x="575923" y="3150809"/>
                  <a:pt x="524248" y="3157268"/>
                </a:cubicBezTo>
                <a:cubicBezTo>
                  <a:pt x="483897" y="3162312"/>
                  <a:pt x="443735" y="3168770"/>
                  <a:pt x="403478" y="3174521"/>
                </a:cubicBezTo>
                <a:cubicBezTo>
                  <a:pt x="386225" y="3180272"/>
                  <a:pt x="367986" y="3183641"/>
                  <a:pt x="351720" y="3191774"/>
                </a:cubicBezTo>
                <a:cubicBezTo>
                  <a:pt x="333174" y="3201047"/>
                  <a:pt x="319020" y="3218112"/>
                  <a:pt x="299961" y="3226280"/>
                </a:cubicBezTo>
                <a:cubicBezTo>
                  <a:pt x="278167" y="3235620"/>
                  <a:pt x="253749" y="3237018"/>
                  <a:pt x="230950" y="3243532"/>
                </a:cubicBezTo>
                <a:cubicBezTo>
                  <a:pt x="57662" y="3293042"/>
                  <a:pt x="325963" y="3224092"/>
                  <a:pt x="110180" y="3278038"/>
                </a:cubicBezTo>
                <a:cubicBezTo>
                  <a:pt x="70232" y="3331303"/>
                  <a:pt x="53144" y="3338931"/>
                  <a:pt x="41169" y="3398808"/>
                </a:cubicBezTo>
                <a:cubicBezTo>
                  <a:pt x="38913" y="3410087"/>
                  <a:pt x="41169" y="3421812"/>
                  <a:pt x="41169" y="3433314"/>
                </a:cubicBezTo>
              </a:path>
            </a:pathLst>
          </a:custGeom>
          <a:ln w="666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
        <p:nvSpPr>
          <p:cNvPr id="9" name="8 Forma libre"/>
          <p:cNvSpPr/>
          <p:nvPr/>
        </p:nvSpPr>
        <p:spPr>
          <a:xfrm>
            <a:off x="4813540" y="3485072"/>
            <a:ext cx="2035834" cy="763210"/>
          </a:xfrm>
          <a:custGeom>
            <a:avLst/>
            <a:gdLst>
              <a:gd name="connsiteX0" fmla="*/ 0 w 2035834"/>
              <a:gd name="connsiteY0" fmla="*/ 0 h 763210"/>
              <a:gd name="connsiteX1" fmla="*/ 224286 w 2035834"/>
              <a:gd name="connsiteY1" fmla="*/ 17253 h 763210"/>
              <a:gd name="connsiteX2" fmla="*/ 396815 w 2035834"/>
              <a:gd name="connsiteY2" fmla="*/ 86264 h 763210"/>
              <a:gd name="connsiteX3" fmla="*/ 552090 w 2035834"/>
              <a:gd name="connsiteY3" fmla="*/ 69011 h 763210"/>
              <a:gd name="connsiteX4" fmla="*/ 655607 w 2035834"/>
              <a:gd name="connsiteY4" fmla="*/ 86264 h 763210"/>
              <a:gd name="connsiteX5" fmla="*/ 759124 w 2035834"/>
              <a:gd name="connsiteY5" fmla="*/ 120770 h 763210"/>
              <a:gd name="connsiteX6" fmla="*/ 879894 w 2035834"/>
              <a:gd name="connsiteY6" fmla="*/ 155275 h 763210"/>
              <a:gd name="connsiteX7" fmla="*/ 1000664 w 2035834"/>
              <a:gd name="connsiteY7" fmla="*/ 172528 h 763210"/>
              <a:gd name="connsiteX8" fmla="*/ 1121434 w 2035834"/>
              <a:gd name="connsiteY8" fmla="*/ 207034 h 763210"/>
              <a:gd name="connsiteX9" fmla="*/ 1362973 w 2035834"/>
              <a:gd name="connsiteY9" fmla="*/ 224286 h 763210"/>
              <a:gd name="connsiteX10" fmla="*/ 1466490 w 2035834"/>
              <a:gd name="connsiteY10" fmla="*/ 293298 h 763210"/>
              <a:gd name="connsiteX11" fmla="*/ 1500996 w 2035834"/>
              <a:gd name="connsiteY11" fmla="*/ 396815 h 763210"/>
              <a:gd name="connsiteX12" fmla="*/ 1449237 w 2035834"/>
              <a:gd name="connsiteY12" fmla="*/ 534837 h 763210"/>
              <a:gd name="connsiteX13" fmla="*/ 1414732 w 2035834"/>
              <a:gd name="connsiteY13" fmla="*/ 638354 h 763210"/>
              <a:gd name="connsiteX14" fmla="*/ 1431985 w 2035834"/>
              <a:gd name="connsiteY14" fmla="*/ 724619 h 763210"/>
              <a:gd name="connsiteX15" fmla="*/ 1846052 w 2035834"/>
              <a:gd name="connsiteY15" fmla="*/ 724619 h 763210"/>
              <a:gd name="connsiteX16" fmla="*/ 1880558 w 2035834"/>
              <a:gd name="connsiteY16" fmla="*/ 672860 h 763210"/>
              <a:gd name="connsiteX17" fmla="*/ 1915064 w 2035834"/>
              <a:gd name="connsiteY17" fmla="*/ 500332 h 763210"/>
              <a:gd name="connsiteX18" fmla="*/ 1984075 w 2035834"/>
              <a:gd name="connsiteY18" fmla="*/ 396815 h 763210"/>
              <a:gd name="connsiteX19" fmla="*/ 2018581 w 2035834"/>
              <a:gd name="connsiteY19" fmla="*/ 293298 h 763210"/>
              <a:gd name="connsiteX20" fmla="*/ 2035834 w 2035834"/>
              <a:gd name="connsiteY20" fmla="*/ 241539 h 763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035834" h="763210">
                <a:moveTo>
                  <a:pt x="0" y="0"/>
                </a:moveTo>
                <a:cubicBezTo>
                  <a:pt x="74762" y="5751"/>
                  <a:pt x="150221" y="5559"/>
                  <a:pt x="224286" y="17253"/>
                </a:cubicBezTo>
                <a:cubicBezTo>
                  <a:pt x="286606" y="27093"/>
                  <a:pt x="341655" y="58684"/>
                  <a:pt x="396815" y="86264"/>
                </a:cubicBezTo>
                <a:cubicBezTo>
                  <a:pt x="448573" y="80513"/>
                  <a:pt x="500013" y="69011"/>
                  <a:pt x="552090" y="69011"/>
                </a:cubicBezTo>
                <a:cubicBezTo>
                  <a:pt x="587072" y="69011"/>
                  <a:pt x="621670" y="77780"/>
                  <a:pt x="655607" y="86264"/>
                </a:cubicBezTo>
                <a:cubicBezTo>
                  <a:pt x="690893" y="95086"/>
                  <a:pt x="724618" y="109268"/>
                  <a:pt x="759124" y="120770"/>
                </a:cubicBezTo>
                <a:cubicBezTo>
                  <a:pt x="803461" y="135549"/>
                  <a:pt x="832246" y="146612"/>
                  <a:pt x="879894" y="155275"/>
                </a:cubicBezTo>
                <a:cubicBezTo>
                  <a:pt x="919903" y="162550"/>
                  <a:pt x="960901" y="164007"/>
                  <a:pt x="1000664" y="172528"/>
                </a:cubicBezTo>
                <a:cubicBezTo>
                  <a:pt x="1041602" y="181301"/>
                  <a:pt x="1079987" y="201113"/>
                  <a:pt x="1121434" y="207034"/>
                </a:cubicBezTo>
                <a:cubicBezTo>
                  <a:pt x="1201341" y="218449"/>
                  <a:pt x="1282460" y="218535"/>
                  <a:pt x="1362973" y="224286"/>
                </a:cubicBezTo>
                <a:cubicBezTo>
                  <a:pt x="1411609" y="240498"/>
                  <a:pt x="1437118" y="240428"/>
                  <a:pt x="1466490" y="293298"/>
                </a:cubicBezTo>
                <a:cubicBezTo>
                  <a:pt x="1484154" y="325093"/>
                  <a:pt x="1500996" y="396815"/>
                  <a:pt x="1500996" y="396815"/>
                </a:cubicBezTo>
                <a:cubicBezTo>
                  <a:pt x="1460092" y="601330"/>
                  <a:pt x="1513857" y="389441"/>
                  <a:pt x="1449237" y="534837"/>
                </a:cubicBezTo>
                <a:cubicBezTo>
                  <a:pt x="1434465" y="568074"/>
                  <a:pt x="1414732" y="638354"/>
                  <a:pt x="1414732" y="638354"/>
                </a:cubicBezTo>
                <a:cubicBezTo>
                  <a:pt x="1420483" y="667109"/>
                  <a:pt x="1406839" y="709532"/>
                  <a:pt x="1431985" y="724619"/>
                </a:cubicBezTo>
                <a:cubicBezTo>
                  <a:pt x="1496303" y="763210"/>
                  <a:pt x="1828953" y="725759"/>
                  <a:pt x="1846052" y="724619"/>
                </a:cubicBezTo>
                <a:cubicBezTo>
                  <a:pt x="1857554" y="707366"/>
                  <a:pt x="1874600" y="692721"/>
                  <a:pt x="1880558" y="672860"/>
                </a:cubicBezTo>
                <a:cubicBezTo>
                  <a:pt x="1895095" y="624402"/>
                  <a:pt x="1887316" y="550279"/>
                  <a:pt x="1915064" y="500332"/>
                </a:cubicBezTo>
                <a:cubicBezTo>
                  <a:pt x="1935204" y="464080"/>
                  <a:pt x="1984075" y="396815"/>
                  <a:pt x="1984075" y="396815"/>
                </a:cubicBezTo>
                <a:lnTo>
                  <a:pt x="2018581" y="293298"/>
                </a:lnTo>
                <a:lnTo>
                  <a:pt x="2035834" y="241539"/>
                </a:ln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
        <p:nvSpPr>
          <p:cNvPr id="10" name="9 Forma libre"/>
          <p:cNvSpPr/>
          <p:nvPr/>
        </p:nvSpPr>
        <p:spPr>
          <a:xfrm>
            <a:off x="4846752" y="720394"/>
            <a:ext cx="3451859" cy="3489841"/>
          </a:xfrm>
          <a:custGeom>
            <a:avLst/>
            <a:gdLst>
              <a:gd name="connsiteX0" fmla="*/ 53052 w 3451859"/>
              <a:gd name="connsiteY0" fmla="*/ 2678414 h 3489841"/>
              <a:gd name="connsiteX1" fmla="*/ 139316 w 3451859"/>
              <a:gd name="connsiteY1" fmla="*/ 2730172 h 3489841"/>
              <a:gd name="connsiteX2" fmla="*/ 191074 w 3451859"/>
              <a:gd name="connsiteY2" fmla="*/ 2747425 h 3489841"/>
              <a:gd name="connsiteX3" fmla="*/ 242833 w 3451859"/>
              <a:gd name="connsiteY3" fmla="*/ 2781931 h 3489841"/>
              <a:gd name="connsiteX4" fmla="*/ 311844 w 3451859"/>
              <a:gd name="connsiteY4" fmla="*/ 2799183 h 3489841"/>
              <a:gd name="connsiteX5" fmla="*/ 432614 w 3451859"/>
              <a:gd name="connsiteY5" fmla="*/ 2833689 h 3489841"/>
              <a:gd name="connsiteX6" fmla="*/ 674154 w 3451859"/>
              <a:gd name="connsiteY6" fmla="*/ 2833689 h 3489841"/>
              <a:gd name="connsiteX7" fmla="*/ 725912 w 3451859"/>
              <a:gd name="connsiteY7" fmla="*/ 2850942 h 3489841"/>
              <a:gd name="connsiteX8" fmla="*/ 794923 w 3451859"/>
              <a:gd name="connsiteY8" fmla="*/ 2885448 h 3489841"/>
              <a:gd name="connsiteX9" fmla="*/ 1036463 w 3451859"/>
              <a:gd name="connsiteY9" fmla="*/ 2919953 h 3489841"/>
              <a:gd name="connsiteX10" fmla="*/ 1157233 w 3451859"/>
              <a:gd name="connsiteY10" fmla="*/ 2954459 h 3489841"/>
              <a:gd name="connsiteX11" fmla="*/ 1278003 w 3451859"/>
              <a:gd name="connsiteY11" fmla="*/ 2971712 h 3489841"/>
              <a:gd name="connsiteX12" fmla="*/ 1398773 w 3451859"/>
              <a:gd name="connsiteY12" fmla="*/ 3006217 h 3489841"/>
              <a:gd name="connsiteX13" fmla="*/ 1450531 w 3451859"/>
              <a:gd name="connsiteY13" fmla="*/ 3403032 h 3489841"/>
              <a:gd name="connsiteX14" fmla="*/ 1502290 w 3451859"/>
              <a:gd name="connsiteY14" fmla="*/ 3454791 h 3489841"/>
              <a:gd name="connsiteX15" fmla="*/ 1623059 w 3451859"/>
              <a:gd name="connsiteY15" fmla="*/ 3489297 h 3489841"/>
              <a:gd name="connsiteX16" fmla="*/ 1778335 w 3451859"/>
              <a:gd name="connsiteY16" fmla="*/ 3472044 h 3489841"/>
              <a:gd name="connsiteX17" fmla="*/ 1812840 w 3451859"/>
              <a:gd name="connsiteY17" fmla="*/ 3420285 h 3489841"/>
              <a:gd name="connsiteX18" fmla="*/ 1864599 w 3451859"/>
              <a:gd name="connsiteY18" fmla="*/ 3385780 h 3489841"/>
              <a:gd name="connsiteX19" fmla="*/ 1950863 w 3451859"/>
              <a:gd name="connsiteY19" fmla="*/ 3230504 h 3489841"/>
              <a:gd name="connsiteX20" fmla="*/ 1985369 w 3451859"/>
              <a:gd name="connsiteY20" fmla="*/ 3057976 h 3489841"/>
              <a:gd name="connsiteX21" fmla="*/ 2037127 w 3451859"/>
              <a:gd name="connsiteY21" fmla="*/ 3040723 h 3489841"/>
              <a:gd name="connsiteX22" fmla="*/ 2106139 w 3451859"/>
              <a:gd name="connsiteY22" fmla="*/ 2971712 h 3489841"/>
              <a:gd name="connsiteX23" fmla="*/ 2140644 w 3451859"/>
              <a:gd name="connsiteY23" fmla="*/ 2919953 h 3489841"/>
              <a:gd name="connsiteX24" fmla="*/ 2244161 w 3451859"/>
              <a:gd name="connsiteY24" fmla="*/ 2850942 h 3489841"/>
              <a:gd name="connsiteX25" fmla="*/ 2278667 w 3451859"/>
              <a:gd name="connsiteY25" fmla="*/ 2747425 h 3489841"/>
              <a:gd name="connsiteX26" fmla="*/ 2244161 w 3451859"/>
              <a:gd name="connsiteY26" fmla="*/ 2609402 h 3489841"/>
              <a:gd name="connsiteX27" fmla="*/ 2192403 w 3451859"/>
              <a:gd name="connsiteY27" fmla="*/ 2574897 h 3489841"/>
              <a:gd name="connsiteX28" fmla="*/ 2140644 w 3451859"/>
              <a:gd name="connsiteY28" fmla="*/ 2523138 h 3489841"/>
              <a:gd name="connsiteX29" fmla="*/ 2088886 w 3451859"/>
              <a:gd name="connsiteY29" fmla="*/ 2505885 h 3489841"/>
              <a:gd name="connsiteX30" fmla="*/ 2037127 w 3451859"/>
              <a:gd name="connsiteY30" fmla="*/ 2471380 h 3489841"/>
              <a:gd name="connsiteX31" fmla="*/ 2037127 w 3451859"/>
              <a:gd name="connsiteY31" fmla="*/ 2264346 h 3489841"/>
              <a:gd name="connsiteX32" fmla="*/ 2106139 w 3451859"/>
              <a:gd name="connsiteY32" fmla="*/ 2247093 h 3489841"/>
              <a:gd name="connsiteX33" fmla="*/ 2140644 w 3451859"/>
              <a:gd name="connsiteY33" fmla="*/ 2195334 h 3489841"/>
              <a:gd name="connsiteX34" fmla="*/ 2192403 w 3451859"/>
              <a:gd name="connsiteY34" fmla="*/ 2178081 h 3489841"/>
              <a:gd name="connsiteX35" fmla="*/ 2347678 w 3451859"/>
              <a:gd name="connsiteY35" fmla="*/ 2160829 h 3489841"/>
              <a:gd name="connsiteX36" fmla="*/ 2399437 w 3451859"/>
              <a:gd name="connsiteY36" fmla="*/ 2143576 h 3489841"/>
              <a:gd name="connsiteX37" fmla="*/ 2433942 w 3451859"/>
              <a:gd name="connsiteY37" fmla="*/ 2074564 h 3489841"/>
              <a:gd name="connsiteX38" fmla="*/ 2468448 w 3451859"/>
              <a:gd name="connsiteY38" fmla="*/ 2022806 h 3489841"/>
              <a:gd name="connsiteX39" fmla="*/ 2502954 w 3451859"/>
              <a:gd name="connsiteY39" fmla="*/ 1884783 h 3489841"/>
              <a:gd name="connsiteX40" fmla="*/ 2520206 w 3451859"/>
              <a:gd name="connsiteY40" fmla="*/ 1833025 h 3489841"/>
              <a:gd name="connsiteX41" fmla="*/ 2589218 w 3451859"/>
              <a:gd name="connsiteY41" fmla="*/ 1815772 h 3489841"/>
              <a:gd name="connsiteX42" fmla="*/ 2640976 w 3451859"/>
              <a:gd name="connsiteY42" fmla="*/ 1781266 h 3489841"/>
              <a:gd name="connsiteX43" fmla="*/ 2658229 w 3451859"/>
              <a:gd name="connsiteY43" fmla="*/ 1712255 h 3489841"/>
              <a:gd name="connsiteX44" fmla="*/ 2675482 w 3451859"/>
              <a:gd name="connsiteY44" fmla="*/ 1660497 h 3489841"/>
              <a:gd name="connsiteX45" fmla="*/ 2606471 w 3451859"/>
              <a:gd name="connsiteY45" fmla="*/ 1522474 h 3489841"/>
              <a:gd name="connsiteX46" fmla="*/ 2537459 w 3451859"/>
              <a:gd name="connsiteY46" fmla="*/ 1418957 h 3489841"/>
              <a:gd name="connsiteX47" fmla="*/ 2537459 w 3451859"/>
              <a:gd name="connsiteY47" fmla="*/ 1298187 h 3489841"/>
              <a:gd name="connsiteX48" fmla="*/ 2589218 w 3451859"/>
              <a:gd name="connsiteY48" fmla="*/ 1280934 h 3489841"/>
              <a:gd name="connsiteX49" fmla="*/ 2640976 w 3451859"/>
              <a:gd name="connsiteY49" fmla="*/ 1177417 h 3489841"/>
              <a:gd name="connsiteX50" fmla="*/ 2675482 w 3451859"/>
              <a:gd name="connsiteY50" fmla="*/ 1108406 h 3489841"/>
              <a:gd name="connsiteX51" fmla="*/ 2727240 w 3451859"/>
              <a:gd name="connsiteY51" fmla="*/ 1073900 h 3489841"/>
              <a:gd name="connsiteX52" fmla="*/ 2761746 w 3451859"/>
              <a:gd name="connsiteY52" fmla="*/ 970383 h 3489841"/>
              <a:gd name="connsiteX53" fmla="*/ 2882516 w 3451859"/>
              <a:gd name="connsiteY53" fmla="*/ 832361 h 3489841"/>
              <a:gd name="connsiteX54" fmla="*/ 2951527 w 3451859"/>
              <a:gd name="connsiteY54" fmla="*/ 815108 h 3489841"/>
              <a:gd name="connsiteX55" fmla="*/ 3003286 w 3451859"/>
              <a:gd name="connsiteY55" fmla="*/ 780602 h 3489841"/>
              <a:gd name="connsiteX56" fmla="*/ 3037791 w 3451859"/>
              <a:gd name="connsiteY56" fmla="*/ 728844 h 3489841"/>
              <a:gd name="connsiteX57" fmla="*/ 3089550 w 3451859"/>
              <a:gd name="connsiteY57" fmla="*/ 711591 h 3489841"/>
              <a:gd name="connsiteX58" fmla="*/ 3141308 w 3451859"/>
              <a:gd name="connsiteY58" fmla="*/ 677085 h 3489841"/>
              <a:gd name="connsiteX59" fmla="*/ 3175814 w 3451859"/>
              <a:gd name="connsiteY59" fmla="*/ 625327 h 3489841"/>
              <a:gd name="connsiteX60" fmla="*/ 3227573 w 3451859"/>
              <a:gd name="connsiteY60" fmla="*/ 608074 h 3489841"/>
              <a:gd name="connsiteX61" fmla="*/ 3348342 w 3451859"/>
              <a:gd name="connsiteY61" fmla="*/ 487304 h 3489841"/>
              <a:gd name="connsiteX62" fmla="*/ 3382848 w 3451859"/>
              <a:gd name="connsiteY62" fmla="*/ 435546 h 3489841"/>
              <a:gd name="connsiteX63" fmla="*/ 3451859 w 3451859"/>
              <a:gd name="connsiteY63" fmla="*/ 211259 h 3489841"/>
              <a:gd name="connsiteX64" fmla="*/ 3434606 w 3451859"/>
              <a:gd name="connsiteY64" fmla="*/ 159500 h 3489841"/>
              <a:gd name="connsiteX65" fmla="*/ 3313837 w 3451859"/>
              <a:gd name="connsiteY65" fmla="*/ 107742 h 3489841"/>
              <a:gd name="connsiteX66" fmla="*/ 3193067 w 3451859"/>
              <a:gd name="connsiteY66" fmla="*/ 73236 h 3489841"/>
              <a:gd name="connsiteX67" fmla="*/ 3072297 w 3451859"/>
              <a:gd name="connsiteY67" fmla="*/ 4225 h 3489841"/>
              <a:gd name="connsiteX68" fmla="*/ 2882516 w 3451859"/>
              <a:gd name="connsiteY68" fmla="*/ 21478 h 3489841"/>
              <a:gd name="connsiteX69" fmla="*/ 2761746 w 3451859"/>
              <a:gd name="connsiteY69" fmla="*/ 90489 h 3489841"/>
              <a:gd name="connsiteX70" fmla="*/ 2675482 w 3451859"/>
              <a:gd name="connsiteY70" fmla="*/ 159500 h 3489841"/>
              <a:gd name="connsiteX71" fmla="*/ 2571965 w 3451859"/>
              <a:gd name="connsiteY71" fmla="*/ 228512 h 3489841"/>
              <a:gd name="connsiteX72" fmla="*/ 2537459 w 3451859"/>
              <a:gd name="connsiteY72" fmla="*/ 280270 h 3489841"/>
              <a:gd name="connsiteX73" fmla="*/ 2433942 w 3451859"/>
              <a:gd name="connsiteY73" fmla="*/ 314776 h 3489841"/>
              <a:gd name="connsiteX74" fmla="*/ 1847346 w 3451859"/>
              <a:gd name="connsiteY74" fmla="*/ 349281 h 3489841"/>
              <a:gd name="connsiteX75" fmla="*/ 1450531 w 3451859"/>
              <a:gd name="connsiteY75" fmla="*/ 366534 h 3489841"/>
              <a:gd name="connsiteX76" fmla="*/ 1295256 w 3451859"/>
              <a:gd name="connsiteY76" fmla="*/ 487304 h 3489841"/>
              <a:gd name="connsiteX77" fmla="*/ 1243497 w 3451859"/>
              <a:gd name="connsiteY77" fmla="*/ 521810 h 3489841"/>
              <a:gd name="connsiteX78" fmla="*/ 1191739 w 3451859"/>
              <a:gd name="connsiteY78" fmla="*/ 556315 h 3489841"/>
              <a:gd name="connsiteX79" fmla="*/ 1122727 w 3451859"/>
              <a:gd name="connsiteY79" fmla="*/ 659832 h 3489841"/>
              <a:gd name="connsiteX80" fmla="*/ 1088222 w 3451859"/>
              <a:gd name="connsiteY80" fmla="*/ 711591 h 3489841"/>
              <a:gd name="connsiteX81" fmla="*/ 1036463 w 3451859"/>
              <a:gd name="connsiteY81" fmla="*/ 815108 h 3489841"/>
              <a:gd name="connsiteX82" fmla="*/ 967452 w 3451859"/>
              <a:gd name="connsiteY82" fmla="*/ 935878 h 3489841"/>
              <a:gd name="connsiteX83" fmla="*/ 932946 w 3451859"/>
              <a:gd name="connsiteY83" fmla="*/ 1056648 h 3489841"/>
              <a:gd name="connsiteX84" fmla="*/ 881188 w 3451859"/>
              <a:gd name="connsiteY84" fmla="*/ 1091153 h 3489841"/>
              <a:gd name="connsiteX85" fmla="*/ 863935 w 3451859"/>
              <a:gd name="connsiteY85" fmla="*/ 1160164 h 3489841"/>
              <a:gd name="connsiteX86" fmla="*/ 846682 w 3451859"/>
              <a:gd name="connsiteY86" fmla="*/ 1246429 h 3489841"/>
              <a:gd name="connsiteX87" fmla="*/ 829429 w 3451859"/>
              <a:gd name="connsiteY87" fmla="*/ 1298187 h 3489841"/>
              <a:gd name="connsiteX88" fmla="*/ 812176 w 3451859"/>
              <a:gd name="connsiteY88" fmla="*/ 1367198 h 3489841"/>
              <a:gd name="connsiteX89" fmla="*/ 794923 w 3451859"/>
              <a:gd name="connsiteY89" fmla="*/ 1418957 h 3489841"/>
              <a:gd name="connsiteX90" fmla="*/ 777671 w 3451859"/>
              <a:gd name="connsiteY90" fmla="*/ 1487968 h 3489841"/>
              <a:gd name="connsiteX91" fmla="*/ 725912 w 3451859"/>
              <a:gd name="connsiteY91" fmla="*/ 1522474 h 3489841"/>
              <a:gd name="connsiteX92" fmla="*/ 622395 w 3451859"/>
              <a:gd name="connsiteY92" fmla="*/ 1729508 h 3489841"/>
              <a:gd name="connsiteX93" fmla="*/ 587890 w 3451859"/>
              <a:gd name="connsiteY93" fmla="*/ 1781266 h 3489841"/>
              <a:gd name="connsiteX94" fmla="*/ 553384 w 3451859"/>
              <a:gd name="connsiteY94" fmla="*/ 1902036 h 3489841"/>
              <a:gd name="connsiteX95" fmla="*/ 501625 w 3451859"/>
              <a:gd name="connsiteY95" fmla="*/ 1971048 h 3489841"/>
              <a:gd name="connsiteX96" fmla="*/ 484373 w 3451859"/>
              <a:gd name="connsiteY96" fmla="*/ 2022806 h 3489841"/>
              <a:gd name="connsiteX97" fmla="*/ 449867 w 3451859"/>
              <a:gd name="connsiteY97" fmla="*/ 2143576 h 3489841"/>
              <a:gd name="connsiteX98" fmla="*/ 415361 w 3451859"/>
              <a:gd name="connsiteY98" fmla="*/ 2212587 h 3489841"/>
              <a:gd name="connsiteX99" fmla="*/ 363603 w 3451859"/>
              <a:gd name="connsiteY99" fmla="*/ 2247093 h 3489841"/>
              <a:gd name="connsiteX100" fmla="*/ 311844 w 3451859"/>
              <a:gd name="connsiteY100" fmla="*/ 2350610 h 3489841"/>
              <a:gd name="connsiteX101" fmla="*/ 260086 w 3451859"/>
              <a:gd name="connsiteY101" fmla="*/ 2385115 h 3489841"/>
              <a:gd name="connsiteX102" fmla="*/ 191074 w 3451859"/>
              <a:gd name="connsiteY102" fmla="*/ 2505885 h 3489841"/>
              <a:gd name="connsiteX103" fmla="*/ 139316 w 3451859"/>
              <a:gd name="connsiteY103" fmla="*/ 2540391 h 3489841"/>
              <a:gd name="connsiteX104" fmla="*/ 87557 w 3451859"/>
              <a:gd name="connsiteY104" fmla="*/ 2643908 h 3489841"/>
              <a:gd name="connsiteX105" fmla="*/ 18546 w 3451859"/>
              <a:gd name="connsiteY105" fmla="*/ 2764678 h 3489841"/>
              <a:gd name="connsiteX106" fmla="*/ 191074 w 3451859"/>
              <a:gd name="connsiteY106" fmla="*/ 2833689 h 3489841"/>
              <a:gd name="connsiteX107" fmla="*/ 242833 w 3451859"/>
              <a:gd name="connsiteY107" fmla="*/ 2816436 h 3489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Lst>
            <a:rect l="l" t="t" r="r" b="b"/>
            <a:pathLst>
              <a:path w="3451859" h="3489841">
                <a:moveTo>
                  <a:pt x="53052" y="2678414"/>
                </a:moveTo>
                <a:cubicBezTo>
                  <a:pt x="81807" y="2695667"/>
                  <a:pt x="109323" y="2715175"/>
                  <a:pt x="139316" y="2730172"/>
                </a:cubicBezTo>
                <a:cubicBezTo>
                  <a:pt x="155582" y="2738305"/>
                  <a:pt x="174808" y="2739292"/>
                  <a:pt x="191074" y="2747425"/>
                </a:cubicBezTo>
                <a:cubicBezTo>
                  <a:pt x="209620" y="2756698"/>
                  <a:pt x="223774" y="2773763"/>
                  <a:pt x="242833" y="2781931"/>
                </a:cubicBezTo>
                <a:cubicBezTo>
                  <a:pt x="264627" y="2791271"/>
                  <a:pt x="288968" y="2792944"/>
                  <a:pt x="311844" y="2799183"/>
                </a:cubicBezTo>
                <a:cubicBezTo>
                  <a:pt x="352236" y="2810199"/>
                  <a:pt x="392357" y="2822187"/>
                  <a:pt x="432614" y="2833689"/>
                </a:cubicBezTo>
                <a:cubicBezTo>
                  <a:pt x="566803" y="2814519"/>
                  <a:pt x="539965" y="2806851"/>
                  <a:pt x="674154" y="2833689"/>
                </a:cubicBezTo>
                <a:cubicBezTo>
                  <a:pt x="691987" y="2837256"/>
                  <a:pt x="709197" y="2843778"/>
                  <a:pt x="725912" y="2850942"/>
                </a:cubicBezTo>
                <a:cubicBezTo>
                  <a:pt x="749551" y="2861073"/>
                  <a:pt x="769816" y="2879869"/>
                  <a:pt x="794923" y="2885448"/>
                </a:cubicBezTo>
                <a:cubicBezTo>
                  <a:pt x="874317" y="2903091"/>
                  <a:pt x="958262" y="2897610"/>
                  <a:pt x="1036463" y="2919953"/>
                </a:cubicBezTo>
                <a:cubicBezTo>
                  <a:pt x="1076720" y="2931455"/>
                  <a:pt x="1116295" y="2945686"/>
                  <a:pt x="1157233" y="2954459"/>
                </a:cubicBezTo>
                <a:cubicBezTo>
                  <a:pt x="1196996" y="2962980"/>
                  <a:pt x="1237994" y="2964438"/>
                  <a:pt x="1278003" y="2971712"/>
                </a:cubicBezTo>
                <a:cubicBezTo>
                  <a:pt x="1325668" y="2980378"/>
                  <a:pt x="1354423" y="2991434"/>
                  <a:pt x="1398773" y="3006217"/>
                </a:cubicBezTo>
                <a:cubicBezTo>
                  <a:pt x="1499078" y="3206834"/>
                  <a:pt x="1360163" y="2906016"/>
                  <a:pt x="1450531" y="3403032"/>
                </a:cubicBezTo>
                <a:cubicBezTo>
                  <a:pt x="1454896" y="3427038"/>
                  <a:pt x="1481989" y="3441257"/>
                  <a:pt x="1502290" y="3454791"/>
                </a:cubicBezTo>
                <a:cubicBezTo>
                  <a:pt x="1517141" y="3464692"/>
                  <a:pt x="1613856" y="3486996"/>
                  <a:pt x="1623059" y="3489297"/>
                </a:cubicBezTo>
                <a:cubicBezTo>
                  <a:pt x="1674818" y="3483546"/>
                  <a:pt x="1729393" y="3489841"/>
                  <a:pt x="1778335" y="3472044"/>
                </a:cubicBezTo>
                <a:cubicBezTo>
                  <a:pt x="1797822" y="3464958"/>
                  <a:pt x="1798178" y="3434947"/>
                  <a:pt x="1812840" y="3420285"/>
                </a:cubicBezTo>
                <a:cubicBezTo>
                  <a:pt x="1827502" y="3405623"/>
                  <a:pt x="1847346" y="3397282"/>
                  <a:pt x="1864599" y="3385780"/>
                </a:cubicBezTo>
                <a:cubicBezTo>
                  <a:pt x="1911111" y="3316011"/>
                  <a:pt x="1934786" y="3300170"/>
                  <a:pt x="1950863" y="3230504"/>
                </a:cubicBezTo>
                <a:cubicBezTo>
                  <a:pt x="1964051" y="3173358"/>
                  <a:pt x="1961100" y="3111367"/>
                  <a:pt x="1985369" y="3057976"/>
                </a:cubicBezTo>
                <a:cubicBezTo>
                  <a:pt x="1992894" y="3041420"/>
                  <a:pt x="2019874" y="3046474"/>
                  <a:pt x="2037127" y="3040723"/>
                </a:cubicBezTo>
                <a:cubicBezTo>
                  <a:pt x="2074770" y="2927793"/>
                  <a:pt x="2022487" y="3038633"/>
                  <a:pt x="2106139" y="2971712"/>
                </a:cubicBezTo>
                <a:cubicBezTo>
                  <a:pt x="2122331" y="2958759"/>
                  <a:pt x="2125039" y="2933607"/>
                  <a:pt x="2140644" y="2919953"/>
                </a:cubicBezTo>
                <a:cubicBezTo>
                  <a:pt x="2171854" y="2892644"/>
                  <a:pt x="2244161" y="2850942"/>
                  <a:pt x="2244161" y="2850942"/>
                </a:cubicBezTo>
                <a:cubicBezTo>
                  <a:pt x="2255663" y="2816436"/>
                  <a:pt x="2285800" y="2783091"/>
                  <a:pt x="2278667" y="2747425"/>
                </a:cubicBezTo>
                <a:cubicBezTo>
                  <a:pt x="2277808" y="2743129"/>
                  <a:pt x="2258308" y="2627086"/>
                  <a:pt x="2244161" y="2609402"/>
                </a:cubicBezTo>
                <a:cubicBezTo>
                  <a:pt x="2231208" y="2593211"/>
                  <a:pt x="2208332" y="2588171"/>
                  <a:pt x="2192403" y="2574897"/>
                </a:cubicBezTo>
                <a:cubicBezTo>
                  <a:pt x="2173659" y="2559277"/>
                  <a:pt x="2160945" y="2536672"/>
                  <a:pt x="2140644" y="2523138"/>
                </a:cubicBezTo>
                <a:cubicBezTo>
                  <a:pt x="2125512" y="2513050"/>
                  <a:pt x="2105152" y="2514018"/>
                  <a:pt x="2088886" y="2505885"/>
                </a:cubicBezTo>
                <a:cubicBezTo>
                  <a:pt x="2070340" y="2496612"/>
                  <a:pt x="2054380" y="2482882"/>
                  <a:pt x="2037127" y="2471380"/>
                </a:cubicBezTo>
                <a:cubicBezTo>
                  <a:pt x="2012823" y="2398467"/>
                  <a:pt x="1990900" y="2356799"/>
                  <a:pt x="2037127" y="2264346"/>
                </a:cubicBezTo>
                <a:cubicBezTo>
                  <a:pt x="2047731" y="2243137"/>
                  <a:pt x="2083135" y="2252844"/>
                  <a:pt x="2106139" y="2247093"/>
                </a:cubicBezTo>
                <a:cubicBezTo>
                  <a:pt x="2117641" y="2229840"/>
                  <a:pt x="2124452" y="2208287"/>
                  <a:pt x="2140644" y="2195334"/>
                </a:cubicBezTo>
                <a:cubicBezTo>
                  <a:pt x="2154845" y="2183973"/>
                  <a:pt x="2174464" y="2181071"/>
                  <a:pt x="2192403" y="2178081"/>
                </a:cubicBezTo>
                <a:cubicBezTo>
                  <a:pt x="2243771" y="2169520"/>
                  <a:pt x="2295920" y="2166580"/>
                  <a:pt x="2347678" y="2160829"/>
                </a:cubicBezTo>
                <a:cubicBezTo>
                  <a:pt x="2364931" y="2155078"/>
                  <a:pt x="2386577" y="2156436"/>
                  <a:pt x="2399437" y="2143576"/>
                </a:cubicBezTo>
                <a:cubicBezTo>
                  <a:pt x="2417623" y="2125390"/>
                  <a:pt x="2421182" y="2096894"/>
                  <a:pt x="2433942" y="2074564"/>
                </a:cubicBezTo>
                <a:cubicBezTo>
                  <a:pt x="2444230" y="2056561"/>
                  <a:pt x="2456946" y="2040059"/>
                  <a:pt x="2468448" y="2022806"/>
                </a:cubicBezTo>
                <a:cubicBezTo>
                  <a:pt x="2479950" y="1976798"/>
                  <a:pt x="2487958" y="1929773"/>
                  <a:pt x="2502954" y="1884783"/>
                </a:cubicBezTo>
                <a:cubicBezTo>
                  <a:pt x="2508705" y="1867530"/>
                  <a:pt x="2506005" y="1844386"/>
                  <a:pt x="2520206" y="1833025"/>
                </a:cubicBezTo>
                <a:cubicBezTo>
                  <a:pt x="2538722" y="1818212"/>
                  <a:pt x="2566214" y="1821523"/>
                  <a:pt x="2589218" y="1815772"/>
                </a:cubicBezTo>
                <a:cubicBezTo>
                  <a:pt x="2606471" y="1804270"/>
                  <a:pt x="2629474" y="1798519"/>
                  <a:pt x="2640976" y="1781266"/>
                </a:cubicBezTo>
                <a:cubicBezTo>
                  <a:pt x="2654129" y="1761537"/>
                  <a:pt x="2651715" y="1735054"/>
                  <a:pt x="2658229" y="1712255"/>
                </a:cubicBezTo>
                <a:cubicBezTo>
                  <a:pt x="2663225" y="1694769"/>
                  <a:pt x="2669731" y="1677750"/>
                  <a:pt x="2675482" y="1660497"/>
                </a:cubicBezTo>
                <a:cubicBezTo>
                  <a:pt x="2641445" y="1456280"/>
                  <a:pt x="2695263" y="1623951"/>
                  <a:pt x="2606471" y="1522474"/>
                </a:cubicBezTo>
                <a:cubicBezTo>
                  <a:pt x="2579162" y="1491264"/>
                  <a:pt x="2537459" y="1418957"/>
                  <a:pt x="2537459" y="1418957"/>
                </a:cubicBezTo>
                <a:cubicBezTo>
                  <a:pt x="2528704" y="1383937"/>
                  <a:pt x="2502807" y="1332839"/>
                  <a:pt x="2537459" y="1298187"/>
                </a:cubicBezTo>
                <a:cubicBezTo>
                  <a:pt x="2550319" y="1285327"/>
                  <a:pt x="2571965" y="1286685"/>
                  <a:pt x="2589218" y="1280934"/>
                </a:cubicBezTo>
                <a:cubicBezTo>
                  <a:pt x="2620850" y="1186041"/>
                  <a:pt x="2587466" y="1271061"/>
                  <a:pt x="2640976" y="1177417"/>
                </a:cubicBezTo>
                <a:cubicBezTo>
                  <a:pt x="2653736" y="1155087"/>
                  <a:pt x="2659017" y="1128164"/>
                  <a:pt x="2675482" y="1108406"/>
                </a:cubicBezTo>
                <a:cubicBezTo>
                  <a:pt x="2688756" y="1092477"/>
                  <a:pt x="2709987" y="1085402"/>
                  <a:pt x="2727240" y="1073900"/>
                </a:cubicBezTo>
                <a:cubicBezTo>
                  <a:pt x="2738742" y="1039394"/>
                  <a:pt x="2741570" y="1000647"/>
                  <a:pt x="2761746" y="970383"/>
                </a:cubicBezTo>
                <a:cubicBezTo>
                  <a:pt x="2803922" y="907119"/>
                  <a:pt x="2815420" y="861116"/>
                  <a:pt x="2882516" y="832361"/>
                </a:cubicBezTo>
                <a:cubicBezTo>
                  <a:pt x="2904310" y="823021"/>
                  <a:pt x="2928523" y="820859"/>
                  <a:pt x="2951527" y="815108"/>
                </a:cubicBezTo>
                <a:cubicBezTo>
                  <a:pt x="2968780" y="803606"/>
                  <a:pt x="2988624" y="795264"/>
                  <a:pt x="3003286" y="780602"/>
                </a:cubicBezTo>
                <a:cubicBezTo>
                  <a:pt x="3017948" y="765940"/>
                  <a:pt x="3021600" y="741797"/>
                  <a:pt x="3037791" y="728844"/>
                </a:cubicBezTo>
                <a:cubicBezTo>
                  <a:pt x="3051992" y="717483"/>
                  <a:pt x="3072297" y="717342"/>
                  <a:pt x="3089550" y="711591"/>
                </a:cubicBezTo>
                <a:cubicBezTo>
                  <a:pt x="3106803" y="700089"/>
                  <a:pt x="3126646" y="691747"/>
                  <a:pt x="3141308" y="677085"/>
                </a:cubicBezTo>
                <a:cubicBezTo>
                  <a:pt x="3155970" y="662423"/>
                  <a:pt x="3159622" y="638280"/>
                  <a:pt x="3175814" y="625327"/>
                </a:cubicBezTo>
                <a:cubicBezTo>
                  <a:pt x="3190015" y="613966"/>
                  <a:pt x="3210320" y="613825"/>
                  <a:pt x="3227573" y="608074"/>
                </a:cubicBezTo>
                <a:cubicBezTo>
                  <a:pt x="3306672" y="489425"/>
                  <a:pt x="3257242" y="517671"/>
                  <a:pt x="3348342" y="487304"/>
                </a:cubicBezTo>
                <a:cubicBezTo>
                  <a:pt x="3359844" y="470051"/>
                  <a:pt x="3374427" y="454494"/>
                  <a:pt x="3382848" y="435546"/>
                </a:cubicBezTo>
                <a:cubicBezTo>
                  <a:pt x="3401949" y="392570"/>
                  <a:pt x="3440335" y="251594"/>
                  <a:pt x="3451859" y="211259"/>
                </a:cubicBezTo>
                <a:cubicBezTo>
                  <a:pt x="3446108" y="194006"/>
                  <a:pt x="3445967" y="173701"/>
                  <a:pt x="3434606" y="159500"/>
                </a:cubicBezTo>
                <a:cubicBezTo>
                  <a:pt x="3403478" y="120590"/>
                  <a:pt x="3356811" y="120020"/>
                  <a:pt x="3313837" y="107742"/>
                </a:cubicBezTo>
                <a:cubicBezTo>
                  <a:pt x="3140579" y="58239"/>
                  <a:pt x="3408805" y="127171"/>
                  <a:pt x="3193067" y="73236"/>
                </a:cubicBezTo>
                <a:cubicBezTo>
                  <a:pt x="3170893" y="58454"/>
                  <a:pt x="3096615" y="5846"/>
                  <a:pt x="3072297" y="4225"/>
                </a:cubicBezTo>
                <a:cubicBezTo>
                  <a:pt x="3008916" y="0"/>
                  <a:pt x="2945776" y="15727"/>
                  <a:pt x="2882516" y="21478"/>
                </a:cubicBezTo>
                <a:cubicBezTo>
                  <a:pt x="2855451" y="35010"/>
                  <a:pt x="2786133" y="66102"/>
                  <a:pt x="2761746" y="90489"/>
                </a:cubicBezTo>
                <a:cubicBezTo>
                  <a:pt x="2683708" y="168527"/>
                  <a:pt x="2776244" y="125914"/>
                  <a:pt x="2675482" y="159500"/>
                </a:cubicBezTo>
                <a:cubicBezTo>
                  <a:pt x="2588854" y="289443"/>
                  <a:pt x="2705655" y="139386"/>
                  <a:pt x="2571965" y="228512"/>
                </a:cubicBezTo>
                <a:cubicBezTo>
                  <a:pt x="2554712" y="240014"/>
                  <a:pt x="2555042" y="269280"/>
                  <a:pt x="2537459" y="280270"/>
                </a:cubicBezTo>
                <a:cubicBezTo>
                  <a:pt x="2506615" y="299547"/>
                  <a:pt x="2468448" y="303274"/>
                  <a:pt x="2433942" y="314776"/>
                </a:cubicBezTo>
                <a:cubicBezTo>
                  <a:pt x="2212055" y="388739"/>
                  <a:pt x="2409297" y="328468"/>
                  <a:pt x="1847346" y="349281"/>
                </a:cubicBezTo>
                <a:lnTo>
                  <a:pt x="1450531" y="366534"/>
                </a:lnTo>
                <a:cubicBezTo>
                  <a:pt x="1369449" y="447618"/>
                  <a:pt x="1419075" y="404758"/>
                  <a:pt x="1295256" y="487304"/>
                </a:cubicBezTo>
                <a:lnTo>
                  <a:pt x="1243497" y="521810"/>
                </a:lnTo>
                <a:lnTo>
                  <a:pt x="1191739" y="556315"/>
                </a:lnTo>
                <a:lnTo>
                  <a:pt x="1122727" y="659832"/>
                </a:lnTo>
                <a:cubicBezTo>
                  <a:pt x="1111225" y="677085"/>
                  <a:pt x="1094779" y="691920"/>
                  <a:pt x="1088222" y="711591"/>
                </a:cubicBezTo>
                <a:cubicBezTo>
                  <a:pt x="1056590" y="806486"/>
                  <a:pt x="1089975" y="721462"/>
                  <a:pt x="1036463" y="815108"/>
                </a:cubicBezTo>
                <a:cubicBezTo>
                  <a:pt x="948897" y="968347"/>
                  <a:pt x="1051525" y="809765"/>
                  <a:pt x="967452" y="935878"/>
                </a:cubicBezTo>
                <a:cubicBezTo>
                  <a:pt x="966325" y="940387"/>
                  <a:pt x="941946" y="1045398"/>
                  <a:pt x="932946" y="1056648"/>
                </a:cubicBezTo>
                <a:cubicBezTo>
                  <a:pt x="919993" y="1072839"/>
                  <a:pt x="898441" y="1079651"/>
                  <a:pt x="881188" y="1091153"/>
                </a:cubicBezTo>
                <a:cubicBezTo>
                  <a:pt x="875437" y="1114157"/>
                  <a:pt x="869079" y="1137017"/>
                  <a:pt x="863935" y="1160164"/>
                </a:cubicBezTo>
                <a:cubicBezTo>
                  <a:pt x="857574" y="1188790"/>
                  <a:pt x="853794" y="1217980"/>
                  <a:pt x="846682" y="1246429"/>
                </a:cubicBezTo>
                <a:cubicBezTo>
                  <a:pt x="842271" y="1264072"/>
                  <a:pt x="834425" y="1280701"/>
                  <a:pt x="829429" y="1298187"/>
                </a:cubicBezTo>
                <a:cubicBezTo>
                  <a:pt x="822915" y="1320986"/>
                  <a:pt x="818690" y="1344399"/>
                  <a:pt x="812176" y="1367198"/>
                </a:cubicBezTo>
                <a:cubicBezTo>
                  <a:pt x="807180" y="1384685"/>
                  <a:pt x="799919" y="1401470"/>
                  <a:pt x="794923" y="1418957"/>
                </a:cubicBezTo>
                <a:cubicBezTo>
                  <a:pt x="788409" y="1441756"/>
                  <a:pt x="790824" y="1468239"/>
                  <a:pt x="777671" y="1487968"/>
                </a:cubicBezTo>
                <a:cubicBezTo>
                  <a:pt x="766169" y="1505221"/>
                  <a:pt x="743165" y="1510972"/>
                  <a:pt x="725912" y="1522474"/>
                </a:cubicBezTo>
                <a:cubicBezTo>
                  <a:pt x="678292" y="1665334"/>
                  <a:pt x="711582" y="1595727"/>
                  <a:pt x="622395" y="1729508"/>
                </a:cubicBezTo>
                <a:lnTo>
                  <a:pt x="587890" y="1781266"/>
                </a:lnTo>
                <a:cubicBezTo>
                  <a:pt x="584155" y="1796207"/>
                  <a:pt x="564385" y="1882784"/>
                  <a:pt x="553384" y="1902036"/>
                </a:cubicBezTo>
                <a:cubicBezTo>
                  <a:pt x="539117" y="1927002"/>
                  <a:pt x="518878" y="1948044"/>
                  <a:pt x="501625" y="1971048"/>
                </a:cubicBezTo>
                <a:cubicBezTo>
                  <a:pt x="495874" y="1988301"/>
                  <a:pt x="489369" y="2005320"/>
                  <a:pt x="484373" y="2022806"/>
                </a:cubicBezTo>
                <a:cubicBezTo>
                  <a:pt x="471867" y="2066577"/>
                  <a:pt x="467594" y="2102213"/>
                  <a:pt x="449867" y="2143576"/>
                </a:cubicBezTo>
                <a:cubicBezTo>
                  <a:pt x="439736" y="2167215"/>
                  <a:pt x="431826" y="2192829"/>
                  <a:pt x="415361" y="2212587"/>
                </a:cubicBezTo>
                <a:cubicBezTo>
                  <a:pt x="402087" y="2228516"/>
                  <a:pt x="380856" y="2235591"/>
                  <a:pt x="363603" y="2247093"/>
                </a:cubicBezTo>
                <a:cubicBezTo>
                  <a:pt x="349571" y="2289189"/>
                  <a:pt x="345289" y="2317165"/>
                  <a:pt x="311844" y="2350610"/>
                </a:cubicBezTo>
                <a:cubicBezTo>
                  <a:pt x="297182" y="2365272"/>
                  <a:pt x="277339" y="2373613"/>
                  <a:pt x="260086" y="2385115"/>
                </a:cubicBezTo>
                <a:cubicBezTo>
                  <a:pt x="246553" y="2412181"/>
                  <a:pt x="215462" y="2481497"/>
                  <a:pt x="191074" y="2505885"/>
                </a:cubicBezTo>
                <a:cubicBezTo>
                  <a:pt x="176412" y="2520547"/>
                  <a:pt x="156569" y="2528889"/>
                  <a:pt x="139316" y="2540391"/>
                </a:cubicBezTo>
                <a:cubicBezTo>
                  <a:pt x="107683" y="2635289"/>
                  <a:pt x="141070" y="2550259"/>
                  <a:pt x="87557" y="2643908"/>
                </a:cubicBezTo>
                <a:cubicBezTo>
                  <a:pt x="0" y="2797135"/>
                  <a:pt x="102615" y="2638575"/>
                  <a:pt x="18546" y="2764678"/>
                </a:cubicBezTo>
                <a:cubicBezTo>
                  <a:pt x="146462" y="2807316"/>
                  <a:pt x="89531" y="2782917"/>
                  <a:pt x="191074" y="2833689"/>
                </a:cubicBezTo>
                <a:lnTo>
                  <a:pt x="242833" y="2816436"/>
                </a:lnTo>
              </a:path>
            </a:pathLst>
          </a:custGeom>
          <a:ln w="889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par>
                                <p:cTn id="13" presetID="1" presetClass="exit"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1"/>
          <p:cNvPicPr>
            <a:picLocks noChangeAspect="1" noChangeArrowheads="1"/>
          </p:cNvPicPr>
          <p:nvPr/>
        </p:nvPicPr>
        <p:blipFill>
          <a:blip r:embed="rId3" cstate="print"/>
          <a:srcRect/>
          <a:stretch>
            <a:fillRect/>
          </a:stretch>
        </p:blipFill>
        <p:spPr bwMode="auto">
          <a:xfrm>
            <a:off x="0" y="-161925"/>
            <a:ext cx="9144000" cy="7019925"/>
          </a:xfrm>
          <a:prstGeom prst="rect">
            <a:avLst/>
          </a:prstGeom>
          <a:noFill/>
          <a:ln w="9525">
            <a:noFill/>
            <a:miter lim="800000"/>
            <a:headEnd/>
            <a:tailEnd/>
          </a:ln>
        </p:spPr>
      </p:pic>
      <p:pic>
        <p:nvPicPr>
          <p:cNvPr id="3075" name="Picture 3" descr="189971_213366432011605_203279006353681_971479_2605937_n"/>
          <p:cNvPicPr>
            <a:picLocks noChangeAspect="1" noChangeArrowheads="1"/>
          </p:cNvPicPr>
          <p:nvPr/>
        </p:nvPicPr>
        <p:blipFill>
          <a:blip r:embed="rId4" cstate="print"/>
          <a:srcRect/>
          <a:stretch>
            <a:fillRect/>
          </a:stretch>
        </p:blipFill>
        <p:spPr bwMode="auto">
          <a:xfrm>
            <a:off x="0" y="-171450"/>
            <a:ext cx="1657350" cy="1152525"/>
          </a:xfrm>
          <a:prstGeom prst="rect">
            <a:avLst/>
          </a:prstGeom>
          <a:noFill/>
          <a:ln w="0">
            <a:solidFill>
              <a:srgbClr val="FFCC99"/>
            </a:solidFill>
            <a:miter lim="800000"/>
            <a:headEnd/>
            <a:tailEnd/>
          </a:ln>
        </p:spPr>
      </p:pic>
      <p:sp>
        <p:nvSpPr>
          <p:cNvPr id="3076" name="Text Box 5"/>
          <p:cNvSpPr txBox="1">
            <a:spLocks noChangeArrowheads="1"/>
          </p:cNvSpPr>
          <p:nvPr/>
        </p:nvSpPr>
        <p:spPr bwMode="auto">
          <a:xfrm>
            <a:off x="1619250" y="0"/>
            <a:ext cx="7292446" cy="830997"/>
          </a:xfrm>
          <a:prstGeom prst="rect">
            <a:avLst/>
          </a:prstGeom>
          <a:noFill/>
          <a:ln w="9525">
            <a:noFill/>
            <a:miter lim="800000"/>
            <a:headEnd/>
            <a:tailEnd/>
          </a:ln>
        </p:spPr>
        <p:txBody>
          <a:bodyPr wrap="none">
            <a:spAutoFit/>
          </a:bodyPr>
          <a:lstStyle/>
          <a:p>
            <a:r>
              <a:rPr lang="es-ES" sz="4800" dirty="0" smtClean="0">
                <a:solidFill>
                  <a:srgbClr val="0070C0"/>
                </a:solidFill>
                <a:latin typeface="Forte" pitchFamily="66" charset="0"/>
              </a:rPr>
              <a:t>THE ARMY OF FLANDERS</a:t>
            </a:r>
            <a:endParaRPr lang="es-ES" sz="4800" dirty="0">
              <a:solidFill>
                <a:srgbClr val="0070C0"/>
              </a:solidFill>
              <a:latin typeface="Forte" pitchFamily="66" charset="0"/>
            </a:endParaRPr>
          </a:p>
        </p:txBody>
      </p:sp>
      <p:graphicFrame>
        <p:nvGraphicFramePr>
          <p:cNvPr id="6" name="5 Tabla"/>
          <p:cNvGraphicFramePr>
            <a:graphicFrameLocks noGrp="1"/>
          </p:cNvGraphicFramePr>
          <p:nvPr/>
        </p:nvGraphicFramePr>
        <p:xfrm>
          <a:off x="107504" y="-99392"/>
          <a:ext cx="8892463" cy="6978565"/>
        </p:xfrm>
        <a:graphic>
          <a:graphicData uri="http://schemas.openxmlformats.org/drawingml/2006/table">
            <a:tbl>
              <a:tblPr/>
              <a:tblGrid>
                <a:gridCol w="765410"/>
                <a:gridCol w="91386"/>
                <a:gridCol w="58393"/>
                <a:gridCol w="493798"/>
                <a:gridCol w="337264"/>
                <a:gridCol w="180897"/>
                <a:gridCol w="100636"/>
                <a:gridCol w="261158"/>
                <a:gridCol w="180897"/>
                <a:gridCol w="361794"/>
                <a:gridCol w="180897"/>
                <a:gridCol w="180897"/>
                <a:gridCol w="180897"/>
                <a:gridCol w="180897"/>
                <a:gridCol w="674697"/>
                <a:gridCol w="198049"/>
                <a:gridCol w="163745"/>
                <a:gridCol w="180897"/>
                <a:gridCol w="180897"/>
                <a:gridCol w="180897"/>
                <a:gridCol w="180897"/>
                <a:gridCol w="192787"/>
                <a:gridCol w="169007"/>
                <a:gridCol w="180897"/>
                <a:gridCol w="180897"/>
                <a:gridCol w="523320"/>
                <a:gridCol w="180897"/>
                <a:gridCol w="395989"/>
                <a:gridCol w="97185"/>
                <a:gridCol w="83712"/>
                <a:gridCol w="180897"/>
                <a:gridCol w="180897"/>
                <a:gridCol w="180897"/>
                <a:gridCol w="180897"/>
                <a:gridCol w="398358"/>
                <a:gridCol w="450526"/>
              </a:tblGrid>
              <a:tr h="859389">
                <a:tc>
                  <a:txBody>
                    <a:bodyPr/>
                    <a:lstStyle/>
                    <a:p>
                      <a:pPr>
                        <a:lnSpc>
                          <a:spcPct val="115000"/>
                        </a:lnSpc>
                        <a:spcAft>
                          <a:spcPts val="0"/>
                        </a:spcAft>
                      </a:pPr>
                      <a:endParaRPr lang="es-ES" sz="1600" dirty="0">
                        <a:latin typeface="Calibri"/>
                        <a:ea typeface="Calibri"/>
                        <a:cs typeface="Times New Roman"/>
                      </a:endParaRPr>
                    </a:p>
                  </a:txBody>
                  <a:tcPr marL="32993" marR="329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CE1"/>
                    </a:solidFill>
                  </a:tcPr>
                </a:tc>
                <a:tc gridSpan="8">
                  <a:txBody>
                    <a:bodyPr/>
                    <a:lstStyle/>
                    <a:p>
                      <a:pPr algn="ctr">
                        <a:lnSpc>
                          <a:spcPct val="115000"/>
                        </a:lnSpc>
                        <a:spcAft>
                          <a:spcPts val="0"/>
                        </a:spcAft>
                      </a:pPr>
                      <a:r>
                        <a:rPr lang="es-ES" sz="2400" b="1" dirty="0" smtClean="0">
                          <a:latin typeface="Calibri"/>
                          <a:ea typeface="Calibri"/>
                          <a:cs typeface="Times New Roman"/>
                        </a:rPr>
                        <a:t>10,000</a:t>
                      </a:r>
                      <a:endParaRPr lang="es-ES" sz="2400" b="1" dirty="0">
                        <a:latin typeface="Calibri"/>
                        <a:ea typeface="Calibri"/>
                        <a:cs typeface="Times New Roman"/>
                      </a:endParaRPr>
                    </a:p>
                  </a:txBody>
                  <a:tcPr marL="32993" marR="329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CE1"/>
                    </a:solidFill>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gridSpan="5">
                  <a:txBody>
                    <a:bodyPr/>
                    <a:lstStyle/>
                    <a:p>
                      <a:pPr algn="ctr">
                        <a:lnSpc>
                          <a:spcPct val="115000"/>
                        </a:lnSpc>
                        <a:spcAft>
                          <a:spcPts val="0"/>
                        </a:spcAft>
                      </a:pPr>
                      <a:r>
                        <a:rPr lang="es-ES" sz="2000" b="1" dirty="0" smtClean="0">
                          <a:latin typeface="Calibri"/>
                          <a:ea typeface="Calibri"/>
                          <a:cs typeface="Times New Roman"/>
                        </a:rPr>
                        <a:t>20,000</a:t>
                      </a:r>
                      <a:endParaRPr lang="es-ES" sz="2000" b="1" dirty="0">
                        <a:latin typeface="Calibri"/>
                        <a:ea typeface="Calibri"/>
                        <a:cs typeface="Times New Roman"/>
                      </a:endParaRPr>
                    </a:p>
                  </a:txBody>
                  <a:tcPr marL="32993" marR="329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CE1"/>
                    </a:solidFill>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gridSpan="3">
                  <a:txBody>
                    <a:bodyPr/>
                    <a:lstStyle/>
                    <a:p>
                      <a:pPr algn="ctr">
                        <a:lnSpc>
                          <a:spcPct val="115000"/>
                        </a:lnSpc>
                        <a:spcAft>
                          <a:spcPts val="0"/>
                        </a:spcAft>
                      </a:pPr>
                      <a:r>
                        <a:rPr lang="es-ES" sz="2000" b="1" dirty="0" smtClean="0">
                          <a:latin typeface="Calibri"/>
                          <a:ea typeface="Calibri"/>
                          <a:cs typeface="Times New Roman"/>
                        </a:rPr>
                        <a:t>30,000</a:t>
                      </a:r>
                      <a:endParaRPr lang="es-ES" sz="2000" b="1" dirty="0">
                        <a:latin typeface="Calibri"/>
                        <a:ea typeface="Calibri"/>
                        <a:cs typeface="Times New Roman"/>
                      </a:endParaRPr>
                    </a:p>
                  </a:txBody>
                  <a:tcPr marL="32993" marR="329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CE1"/>
                    </a:solidFill>
                  </a:tcPr>
                </a:tc>
                <a:tc hMerge="1">
                  <a:txBody>
                    <a:bodyPr/>
                    <a:lstStyle/>
                    <a:p>
                      <a:endParaRPr lang="es-ES"/>
                    </a:p>
                  </a:txBody>
                  <a:tcPr/>
                </a:tc>
                <a:tc hMerge="1">
                  <a:txBody>
                    <a:bodyPr/>
                    <a:lstStyle/>
                    <a:p>
                      <a:endParaRPr lang="es-ES"/>
                    </a:p>
                  </a:txBody>
                  <a:tcPr/>
                </a:tc>
                <a:tc gridSpan="2">
                  <a:txBody>
                    <a:bodyPr/>
                    <a:lstStyle/>
                    <a:p>
                      <a:pPr algn="ctr">
                        <a:lnSpc>
                          <a:spcPct val="115000"/>
                        </a:lnSpc>
                        <a:spcAft>
                          <a:spcPts val="0"/>
                        </a:spcAft>
                      </a:pPr>
                      <a:r>
                        <a:rPr lang="es-ES" sz="1600" b="1" dirty="0" smtClean="0">
                          <a:latin typeface="Calibri"/>
                          <a:ea typeface="Calibri"/>
                          <a:cs typeface="Times New Roman"/>
                        </a:rPr>
                        <a:t>40,000</a:t>
                      </a:r>
                      <a:endParaRPr lang="es-ES" sz="1600" b="1" dirty="0">
                        <a:latin typeface="Calibri"/>
                        <a:ea typeface="Calibri"/>
                        <a:cs typeface="Times New Roman"/>
                      </a:endParaRPr>
                    </a:p>
                  </a:txBody>
                  <a:tcPr marL="32993" marR="329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CE1"/>
                    </a:solidFill>
                  </a:tcPr>
                </a:tc>
                <a:tc hMerge="1">
                  <a:txBody>
                    <a:bodyPr/>
                    <a:lstStyle/>
                    <a:p>
                      <a:endParaRPr lang="es-ES"/>
                    </a:p>
                  </a:txBody>
                  <a:tcPr/>
                </a:tc>
                <a:tc gridSpan="4">
                  <a:txBody>
                    <a:bodyPr/>
                    <a:lstStyle/>
                    <a:p>
                      <a:pPr algn="ctr">
                        <a:lnSpc>
                          <a:spcPct val="115000"/>
                        </a:lnSpc>
                        <a:spcAft>
                          <a:spcPts val="0"/>
                        </a:spcAft>
                      </a:pPr>
                      <a:r>
                        <a:rPr lang="es-ES" sz="1600" b="1" dirty="0" smtClean="0">
                          <a:latin typeface="Calibri"/>
                          <a:ea typeface="Calibri"/>
                          <a:cs typeface="Times New Roman"/>
                        </a:rPr>
                        <a:t>50,000</a:t>
                      </a:r>
                      <a:endParaRPr lang="es-ES" sz="1600" b="1" dirty="0">
                        <a:latin typeface="Calibri"/>
                        <a:ea typeface="Calibri"/>
                        <a:cs typeface="Times New Roman"/>
                      </a:endParaRPr>
                    </a:p>
                  </a:txBody>
                  <a:tcPr marL="32993" marR="329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CE1"/>
                    </a:solidFill>
                  </a:tcPr>
                </a:tc>
                <a:tc hMerge="1">
                  <a:txBody>
                    <a:bodyPr/>
                    <a:lstStyle/>
                    <a:p>
                      <a:endParaRPr lang="es-ES"/>
                    </a:p>
                  </a:txBody>
                  <a:tcPr/>
                </a:tc>
                <a:tc hMerge="1">
                  <a:txBody>
                    <a:bodyPr/>
                    <a:lstStyle/>
                    <a:p>
                      <a:endParaRPr lang="es-ES"/>
                    </a:p>
                  </a:txBody>
                  <a:tcPr/>
                </a:tc>
                <a:tc hMerge="1">
                  <a:txBody>
                    <a:bodyPr/>
                    <a:lstStyle/>
                    <a:p>
                      <a:endParaRPr lang="es-ES"/>
                    </a:p>
                  </a:txBody>
                  <a:tcPr/>
                </a:tc>
                <a:tc gridSpan="3">
                  <a:txBody>
                    <a:bodyPr/>
                    <a:lstStyle/>
                    <a:p>
                      <a:pPr algn="ctr">
                        <a:lnSpc>
                          <a:spcPct val="115000"/>
                        </a:lnSpc>
                        <a:spcAft>
                          <a:spcPts val="0"/>
                        </a:spcAft>
                      </a:pPr>
                      <a:r>
                        <a:rPr lang="es-ES" sz="1600" b="1" dirty="0" smtClean="0">
                          <a:latin typeface="Calibri"/>
                          <a:ea typeface="Calibri"/>
                          <a:cs typeface="Times New Roman"/>
                        </a:rPr>
                        <a:t>60,000</a:t>
                      </a:r>
                      <a:endParaRPr lang="es-ES" sz="1600" b="1" dirty="0">
                        <a:latin typeface="Calibri"/>
                        <a:ea typeface="Calibri"/>
                        <a:cs typeface="Times New Roman"/>
                      </a:endParaRPr>
                    </a:p>
                  </a:txBody>
                  <a:tcPr marL="32993" marR="329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CE1"/>
                    </a:solidFill>
                  </a:tcPr>
                </a:tc>
                <a:tc hMerge="1">
                  <a:txBody>
                    <a:bodyPr/>
                    <a:lstStyle/>
                    <a:p>
                      <a:endParaRPr lang="es-ES"/>
                    </a:p>
                  </a:txBody>
                  <a:tcPr/>
                </a:tc>
                <a:tc hMerge="1">
                  <a:txBody>
                    <a:bodyPr/>
                    <a:lstStyle/>
                    <a:p>
                      <a:endParaRPr lang="es-ES"/>
                    </a:p>
                  </a:txBody>
                  <a:tcPr/>
                </a:tc>
                <a:tc gridSpan="5">
                  <a:txBody>
                    <a:bodyPr/>
                    <a:lstStyle/>
                    <a:p>
                      <a:pPr algn="ctr">
                        <a:lnSpc>
                          <a:spcPct val="115000"/>
                        </a:lnSpc>
                        <a:spcAft>
                          <a:spcPts val="0"/>
                        </a:spcAft>
                      </a:pPr>
                      <a:r>
                        <a:rPr lang="es-ES" sz="1600" b="1" dirty="0" smtClean="0">
                          <a:latin typeface="Calibri"/>
                          <a:ea typeface="Calibri"/>
                          <a:cs typeface="Times New Roman"/>
                        </a:rPr>
                        <a:t>70,000</a:t>
                      </a:r>
                      <a:endParaRPr lang="es-ES" sz="1600" b="1" dirty="0">
                        <a:latin typeface="Calibri"/>
                        <a:ea typeface="Calibri"/>
                        <a:cs typeface="Times New Roman"/>
                      </a:endParaRPr>
                    </a:p>
                  </a:txBody>
                  <a:tcPr marL="32993" marR="329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CE1"/>
                    </a:solidFill>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gridSpan="5">
                  <a:txBody>
                    <a:bodyPr/>
                    <a:lstStyle/>
                    <a:p>
                      <a:pPr algn="ctr">
                        <a:lnSpc>
                          <a:spcPct val="115000"/>
                        </a:lnSpc>
                        <a:spcAft>
                          <a:spcPts val="0"/>
                        </a:spcAft>
                      </a:pPr>
                      <a:r>
                        <a:rPr lang="es-ES" sz="2000" b="1" dirty="0" smtClean="0">
                          <a:latin typeface="Calibri"/>
                          <a:ea typeface="Calibri"/>
                          <a:cs typeface="Times New Roman"/>
                        </a:rPr>
                        <a:t>80,000</a:t>
                      </a:r>
                      <a:endParaRPr lang="es-ES" sz="2000" b="1" dirty="0">
                        <a:latin typeface="Calibri"/>
                        <a:ea typeface="Calibri"/>
                        <a:cs typeface="Times New Roman"/>
                      </a:endParaRPr>
                    </a:p>
                  </a:txBody>
                  <a:tcPr marL="32993" marR="329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CE1"/>
                    </a:solidFill>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r>
              <a:tr h="358078">
                <a:tc>
                  <a:txBody>
                    <a:bodyPr/>
                    <a:lstStyle/>
                    <a:p>
                      <a:pPr>
                        <a:lnSpc>
                          <a:spcPct val="115000"/>
                        </a:lnSpc>
                        <a:spcAft>
                          <a:spcPts val="0"/>
                        </a:spcAft>
                      </a:pPr>
                      <a:r>
                        <a:rPr lang="es-ES" sz="2000" b="1" dirty="0">
                          <a:latin typeface="Calibri"/>
                          <a:ea typeface="Calibri"/>
                          <a:cs typeface="Times New Roman"/>
                        </a:rPr>
                        <a:t>1567</a:t>
                      </a:r>
                      <a:endParaRPr lang="es-ES" sz="1600" dirty="0">
                        <a:latin typeface="Calibri"/>
                        <a:ea typeface="Calibri"/>
                        <a:cs typeface="Times New Roman"/>
                      </a:endParaRPr>
                    </a:p>
                  </a:txBody>
                  <a:tcPr marL="32993" marR="329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CE1"/>
                    </a:solidFill>
                  </a:tcPr>
                </a:tc>
                <a:tc gridSpan="6">
                  <a:txBody>
                    <a:bodyPr/>
                    <a:lstStyle/>
                    <a:p>
                      <a:pPr algn="ctr">
                        <a:lnSpc>
                          <a:spcPct val="115000"/>
                        </a:lnSpc>
                        <a:spcAft>
                          <a:spcPts val="0"/>
                        </a:spcAft>
                      </a:pPr>
                      <a:r>
                        <a:rPr lang="es-ES" sz="1600" b="1" dirty="0" smtClean="0">
                          <a:solidFill>
                            <a:srgbClr val="FFFFFF"/>
                          </a:solidFill>
                          <a:latin typeface="Calibri"/>
                          <a:ea typeface="Calibri"/>
                          <a:cs typeface="Times New Roman"/>
                        </a:rPr>
                        <a:t>ESPAÑA</a:t>
                      </a:r>
                      <a:endParaRPr lang="es-ES" sz="1200" dirty="0">
                        <a:latin typeface="Calibri"/>
                        <a:ea typeface="Calibri"/>
                        <a:cs typeface="Times New Roman"/>
                      </a:endParaRPr>
                    </a:p>
                  </a:txBody>
                  <a:tcPr marL="32993" marR="329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pPr algn="ctr">
                        <a:lnSpc>
                          <a:spcPct val="115000"/>
                        </a:lnSpc>
                        <a:spcAft>
                          <a:spcPts val="0"/>
                        </a:spcAft>
                      </a:pPr>
                      <a:endParaRPr lang="es-ES" sz="1200" dirty="0">
                        <a:latin typeface="Calibri"/>
                        <a:ea typeface="Calibri"/>
                        <a:cs typeface="Times New Roman"/>
                      </a:endParaRPr>
                    </a:p>
                  </a:txBody>
                  <a:tcPr marL="32993" marR="329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hMerge="1">
                  <a:txBody>
                    <a:bodyPr/>
                    <a:lstStyle/>
                    <a:p>
                      <a:endParaRPr lang="es-ES"/>
                    </a:p>
                  </a:txBody>
                  <a:tcPr/>
                </a:tc>
                <a:tc gridSpan="2">
                  <a:txBody>
                    <a:bodyPr/>
                    <a:lstStyle/>
                    <a:p>
                      <a:pPr algn="ctr">
                        <a:lnSpc>
                          <a:spcPct val="115000"/>
                        </a:lnSpc>
                        <a:spcAft>
                          <a:spcPts val="0"/>
                        </a:spcAft>
                      </a:pPr>
                      <a:r>
                        <a:rPr lang="es-ES" sz="1600" b="1" dirty="0" smtClean="0">
                          <a:latin typeface="Calibri"/>
                          <a:ea typeface="Calibri"/>
                          <a:cs typeface="Times New Roman"/>
                        </a:rPr>
                        <a:t>V</a:t>
                      </a:r>
                      <a:endParaRPr lang="es-ES" sz="1200" dirty="0">
                        <a:latin typeface="Calibri"/>
                        <a:ea typeface="Calibri"/>
                        <a:cs typeface="Times New Roman"/>
                      </a:endParaRPr>
                    </a:p>
                  </a:txBody>
                  <a:tcPr marL="32993" marR="329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hMerge="1">
                  <a:txBody>
                    <a:bodyPr/>
                    <a:lstStyle/>
                    <a:p>
                      <a:endParaRPr lang="es-ES"/>
                    </a:p>
                  </a:txBody>
                  <a:tcPr/>
                </a:tc>
                <a:tc>
                  <a:txBody>
                    <a:bodyPr/>
                    <a:lstStyle/>
                    <a:p>
                      <a:pPr algn="ctr">
                        <a:lnSpc>
                          <a:spcPct val="115000"/>
                        </a:lnSpc>
                        <a:spcAft>
                          <a:spcPts val="0"/>
                        </a:spcAft>
                      </a:pPr>
                      <a:r>
                        <a:rPr lang="es-ES" sz="1600" b="1" dirty="0" smtClean="0">
                          <a:latin typeface="Calibri"/>
                          <a:ea typeface="Calibri"/>
                          <a:cs typeface="Times New Roman"/>
                        </a:rPr>
                        <a:t>AL</a:t>
                      </a:r>
                      <a:endParaRPr lang="es-ES" sz="1600" b="1" dirty="0">
                        <a:latin typeface="Calibri"/>
                        <a:ea typeface="Calibri"/>
                        <a:cs typeface="Times New Roman"/>
                      </a:endParaRPr>
                    </a:p>
                  </a:txBody>
                  <a:tcPr marL="32993" marR="329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gridSpan="26">
                  <a:txBody>
                    <a:bodyPr/>
                    <a:lstStyle/>
                    <a:p>
                      <a:pPr>
                        <a:lnSpc>
                          <a:spcPct val="115000"/>
                        </a:lnSpc>
                        <a:spcAft>
                          <a:spcPts val="1000"/>
                        </a:spcAft>
                      </a:pPr>
                      <a:r>
                        <a:rPr lang="es-ES" sz="1200" dirty="0">
                          <a:latin typeface="Calibri"/>
                          <a:ea typeface="Calibri"/>
                          <a:cs typeface="Times New Roman"/>
                        </a:rPr>
                        <a:t> </a:t>
                      </a:r>
                    </a:p>
                  </a:txBody>
                  <a:tcPr marL="0" marR="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r>
              <a:tr h="286463">
                <a:tc>
                  <a:txBody>
                    <a:bodyPr/>
                    <a:lstStyle/>
                    <a:p>
                      <a:pPr>
                        <a:lnSpc>
                          <a:spcPct val="115000"/>
                        </a:lnSpc>
                        <a:spcAft>
                          <a:spcPts val="0"/>
                        </a:spcAft>
                      </a:pPr>
                      <a:endParaRPr lang="es-ES" sz="1600">
                        <a:latin typeface="Calibri"/>
                        <a:ea typeface="Calibri"/>
                        <a:cs typeface="Times New Roman"/>
                      </a:endParaRPr>
                    </a:p>
                  </a:txBody>
                  <a:tcPr marL="32993" marR="329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CE1"/>
                    </a:solidFill>
                  </a:tcPr>
                </a:tc>
                <a:tc gridSpan="35">
                  <a:txBody>
                    <a:bodyPr/>
                    <a:lstStyle/>
                    <a:p>
                      <a:pPr>
                        <a:lnSpc>
                          <a:spcPct val="115000"/>
                        </a:lnSpc>
                        <a:spcAft>
                          <a:spcPts val="1000"/>
                        </a:spcAft>
                      </a:pPr>
                      <a:r>
                        <a:rPr lang="es-ES" sz="1200" dirty="0">
                          <a:latin typeface="Calibri"/>
                          <a:ea typeface="Calibri"/>
                          <a:cs typeface="Times New Roman"/>
                        </a:rPr>
                        <a:t> </a:t>
                      </a:r>
                    </a:p>
                  </a:txBody>
                  <a:tcPr marL="0" marR="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r>
              <a:tr h="358078">
                <a:tc>
                  <a:txBody>
                    <a:bodyPr/>
                    <a:lstStyle/>
                    <a:p>
                      <a:pPr>
                        <a:lnSpc>
                          <a:spcPct val="115000"/>
                        </a:lnSpc>
                        <a:spcAft>
                          <a:spcPts val="0"/>
                        </a:spcAft>
                      </a:pPr>
                      <a:r>
                        <a:rPr lang="es-ES" sz="2000" b="1">
                          <a:latin typeface="Calibri"/>
                          <a:ea typeface="Calibri"/>
                          <a:cs typeface="Times New Roman"/>
                        </a:rPr>
                        <a:t>1572</a:t>
                      </a:r>
                      <a:endParaRPr lang="es-ES" sz="1600">
                        <a:latin typeface="Calibri"/>
                        <a:ea typeface="Calibri"/>
                        <a:cs typeface="Times New Roman"/>
                      </a:endParaRPr>
                    </a:p>
                  </a:txBody>
                  <a:tcPr marL="32993" marR="329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CE1"/>
                    </a:solidFill>
                  </a:tcPr>
                </a:tc>
                <a:tc gridSpan="6">
                  <a:txBody>
                    <a:bodyPr/>
                    <a:lstStyle/>
                    <a:p>
                      <a:pPr algn="ctr">
                        <a:lnSpc>
                          <a:spcPct val="115000"/>
                        </a:lnSpc>
                        <a:spcAft>
                          <a:spcPts val="0"/>
                        </a:spcAft>
                      </a:pPr>
                      <a:r>
                        <a:rPr lang="es-ES" sz="1600" b="1" dirty="0" smtClean="0">
                          <a:solidFill>
                            <a:srgbClr val="FFFFFF"/>
                          </a:solidFill>
                          <a:latin typeface="Calibri"/>
                          <a:ea typeface="Calibri"/>
                          <a:cs typeface="Times New Roman"/>
                        </a:rPr>
                        <a:t>ESPAÑA</a:t>
                      </a:r>
                      <a:endParaRPr lang="es-ES" sz="1200" dirty="0">
                        <a:latin typeface="Calibri"/>
                        <a:ea typeface="Calibri"/>
                        <a:cs typeface="Times New Roman"/>
                      </a:endParaRPr>
                    </a:p>
                  </a:txBody>
                  <a:tcPr marL="32993" marR="329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pPr algn="ctr">
                        <a:lnSpc>
                          <a:spcPct val="115000"/>
                        </a:lnSpc>
                        <a:spcAft>
                          <a:spcPts val="0"/>
                        </a:spcAft>
                      </a:pPr>
                      <a:endParaRPr lang="es-ES" sz="1200" dirty="0">
                        <a:latin typeface="Calibri"/>
                        <a:ea typeface="Calibri"/>
                        <a:cs typeface="Times New Roman"/>
                      </a:endParaRPr>
                    </a:p>
                  </a:txBody>
                  <a:tcPr marL="32993" marR="329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hMerge="1">
                  <a:txBody>
                    <a:bodyPr/>
                    <a:lstStyle/>
                    <a:p>
                      <a:endParaRPr lang="es-ES"/>
                    </a:p>
                  </a:txBody>
                  <a:tcPr/>
                </a:tc>
                <a:tc gridSpan="8">
                  <a:txBody>
                    <a:bodyPr/>
                    <a:lstStyle/>
                    <a:p>
                      <a:pPr algn="ctr">
                        <a:lnSpc>
                          <a:spcPct val="115000"/>
                        </a:lnSpc>
                        <a:spcAft>
                          <a:spcPts val="0"/>
                        </a:spcAft>
                      </a:pPr>
                      <a:r>
                        <a:rPr lang="es-ES" sz="1600" b="1" dirty="0" smtClean="0">
                          <a:latin typeface="Calibri"/>
                          <a:ea typeface="Calibri"/>
                          <a:cs typeface="Times New Roman"/>
                        </a:rPr>
                        <a:t>VALONES</a:t>
                      </a:r>
                      <a:endParaRPr lang="es-ES" sz="1200" dirty="0">
                        <a:latin typeface="Calibri"/>
                        <a:ea typeface="Calibri"/>
                        <a:cs typeface="Times New Roman"/>
                      </a:endParaRPr>
                    </a:p>
                  </a:txBody>
                  <a:tcPr marL="32993" marR="329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gridSpan="9">
                  <a:txBody>
                    <a:bodyPr/>
                    <a:lstStyle/>
                    <a:p>
                      <a:pPr algn="ctr">
                        <a:lnSpc>
                          <a:spcPct val="115000"/>
                        </a:lnSpc>
                        <a:spcAft>
                          <a:spcPts val="0"/>
                        </a:spcAft>
                      </a:pPr>
                      <a:r>
                        <a:rPr lang="es-ES" sz="1600" b="1" dirty="0" smtClean="0">
                          <a:latin typeface="Calibri"/>
                          <a:ea typeface="Calibri"/>
                          <a:cs typeface="Times New Roman"/>
                        </a:rPr>
                        <a:t>ALEMANES</a:t>
                      </a:r>
                      <a:endParaRPr lang="es-ES" sz="1200" dirty="0">
                        <a:latin typeface="Calibri"/>
                        <a:ea typeface="Calibri"/>
                        <a:cs typeface="Times New Roman"/>
                      </a:endParaRPr>
                    </a:p>
                  </a:txBody>
                  <a:tcPr marL="32993" marR="329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gridSpan="12">
                  <a:txBody>
                    <a:bodyPr/>
                    <a:lstStyle/>
                    <a:p>
                      <a:pPr>
                        <a:lnSpc>
                          <a:spcPct val="115000"/>
                        </a:lnSpc>
                        <a:spcAft>
                          <a:spcPts val="1000"/>
                        </a:spcAft>
                      </a:pPr>
                      <a:r>
                        <a:rPr lang="es-ES" sz="1200">
                          <a:latin typeface="Calibri"/>
                          <a:ea typeface="Calibri"/>
                          <a:cs typeface="Times New Roman"/>
                        </a:rPr>
                        <a:t> </a:t>
                      </a:r>
                    </a:p>
                  </a:txBody>
                  <a:tcPr marL="0" marR="0" marT="0" marB="0" anchor="ctr">
                    <a:lnL w="12700" cap="flat" cmpd="sng" algn="ctr">
                      <a:solidFill>
                        <a:srgbClr val="000000"/>
                      </a:solidFill>
                      <a:prstDash val="solid"/>
                      <a:round/>
                      <a:headEnd type="none" w="med" len="med"/>
                      <a:tailEnd type="none" w="med" len="med"/>
                    </a:lnL>
                    <a:lnR>
                      <a:noFill/>
                    </a:lnR>
                    <a:lnT>
                      <a:noFill/>
                    </a:lnT>
                    <a:lnB>
                      <a:noFill/>
                    </a:lnB>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r>
              <a:tr h="286463">
                <a:tc>
                  <a:txBody>
                    <a:bodyPr/>
                    <a:lstStyle/>
                    <a:p>
                      <a:pPr>
                        <a:lnSpc>
                          <a:spcPct val="115000"/>
                        </a:lnSpc>
                        <a:spcAft>
                          <a:spcPts val="0"/>
                        </a:spcAft>
                      </a:pPr>
                      <a:endParaRPr lang="es-ES" sz="1600">
                        <a:latin typeface="Calibri"/>
                        <a:ea typeface="Calibri"/>
                        <a:cs typeface="Times New Roman"/>
                      </a:endParaRPr>
                    </a:p>
                  </a:txBody>
                  <a:tcPr marL="32993" marR="329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CE1"/>
                    </a:solidFill>
                  </a:tcPr>
                </a:tc>
                <a:tc gridSpan="35">
                  <a:txBody>
                    <a:bodyPr/>
                    <a:lstStyle/>
                    <a:p>
                      <a:pPr>
                        <a:lnSpc>
                          <a:spcPct val="115000"/>
                        </a:lnSpc>
                        <a:spcAft>
                          <a:spcPts val="1000"/>
                        </a:spcAft>
                      </a:pPr>
                      <a:r>
                        <a:rPr lang="es-ES" sz="1200" dirty="0">
                          <a:latin typeface="Calibri"/>
                          <a:ea typeface="Calibri"/>
                          <a:cs typeface="Times New Roman"/>
                        </a:rPr>
                        <a:t> </a:t>
                      </a:r>
                    </a:p>
                  </a:txBody>
                  <a:tcPr marL="0" marR="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r>
              <a:tr h="358078">
                <a:tc>
                  <a:txBody>
                    <a:bodyPr/>
                    <a:lstStyle/>
                    <a:p>
                      <a:pPr>
                        <a:lnSpc>
                          <a:spcPct val="115000"/>
                        </a:lnSpc>
                        <a:spcAft>
                          <a:spcPts val="0"/>
                        </a:spcAft>
                      </a:pPr>
                      <a:r>
                        <a:rPr lang="es-ES" sz="1600" b="1" dirty="0" smtClean="0">
                          <a:latin typeface="Calibri"/>
                          <a:ea typeface="Calibri"/>
                          <a:cs typeface="Times New Roman"/>
                        </a:rPr>
                        <a:t>1577</a:t>
                      </a:r>
                      <a:endParaRPr lang="es-ES" sz="2000" b="1" dirty="0" smtClean="0">
                        <a:latin typeface="Calibri"/>
                        <a:ea typeface="Calibri"/>
                        <a:cs typeface="Times New Roman"/>
                      </a:endParaRPr>
                    </a:p>
                    <a:p>
                      <a:pPr>
                        <a:lnSpc>
                          <a:spcPct val="115000"/>
                        </a:lnSpc>
                        <a:spcAft>
                          <a:spcPts val="0"/>
                        </a:spcAft>
                      </a:pPr>
                      <a:r>
                        <a:rPr lang="es-ES" sz="900" b="1" dirty="0" smtClean="0">
                          <a:latin typeface="Calibri"/>
                          <a:ea typeface="Calibri"/>
                          <a:cs typeface="Times New Roman"/>
                        </a:rPr>
                        <a:t>Edicto Perpetuo</a:t>
                      </a:r>
                      <a:endParaRPr lang="es-ES" sz="700" dirty="0">
                        <a:latin typeface="Calibri"/>
                        <a:ea typeface="Calibri"/>
                        <a:cs typeface="Times New Roman"/>
                      </a:endParaRPr>
                    </a:p>
                  </a:txBody>
                  <a:tcPr marL="32993" marR="329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CE1"/>
                    </a:solidFill>
                  </a:tcPr>
                </a:tc>
                <a:tc gridSpan="2">
                  <a:txBody>
                    <a:bodyPr/>
                    <a:lstStyle/>
                    <a:p>
                      <a:pPr algn="ctr">
                        <a:lnSpc>
                          <a:spcPct val="115000"/>
                        </a:lnSpc>
                        <a:spcAft>
                          <a:spcPts val="0"/>
                        </a:spcAft>
                      </a:pPr>
                      <a:endParaRPr lang="es-ES" sz="1200" dirty="0">
                        <a:latin typeface="Calibri"/>
                        <a:ea typeface="Calibri"/>
                        <a:cs typeface="Times New Roman"/>
                      </a:endParaRPr>
                    </a:p>
                  </a:txBody>
                  <a:tcPr marL="32993" marR="329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50000"/>
                      </a:schemeClr>
                    </a:solidFill>
                  </a:tcPr>
                </a:tc>
                <a:tc hMerge="1">
                  <a:txBody>
                    <a:bodyPr/>
                    <a:lstStyle/>
                    <a:p>
                      <a:endParaRPr lang="es-ES"/>
                    </a:p>
                  </a:txBody>
                  <a:tcPr/>
                </a:tc>
                <a:tc gridSpan="3">
                  <a:txBody>
                    <a:bodyPr/>
                    <a:lstStyle/>
                    <a:p>
                      <a:pPr algn="ctr">
                        <a:lnSpc>
                          <a:spcPct val="115000"/>
                        </a:lnSpc>
                        <a:spcAft>
                          <a:spcPts val="0"/>
                        </a:spcAft>
                      </a:pPr>
                      <a:r>
                        <a:rPr lang="es-ES" sz="1600" b="1" dirty="0" smtClean="0">
                          <a:latin typeface="Calibri"/>
                          <a:ea typeface="Calibri"/>
                          <a:cs typeface="Times New Roman"/>
                        </a:rPr>
                        <a:t>VALONES</a:t>
                      </a:r>
                      <a:endParaRPr lang="es-ES" sz="1600" b="1" dirty="0">
                        <a:latin typeface="Calibri"/>
                        <a:ea typeface="Calibri"/>
                        <a:cs typeface="Times New Roman"/>
                      </a:endParaRPr>
                    </a:p>
                  </a:txBody>
                  <a:tcPr marL="32993" marR="329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hMerge="1">
                  <a:txBody>
                    <a:bodyPr/>
                    <a:lstStyle/>
                    <a:p>
                      <a:endParaRPr lang="es-ES"/>
                    </a:p>
                  </a:txBody>
                  <a:tcPr/>
                </a:tc>
                <a:tc hMerge="1">
                  <a:txBody>
                    <a:bodyPr/>
                    <a:lstStyle/>
                    <a:p>
                      <a:endParaRPr lang="es-ES"/>
                    </a:p>
                  </a:txBody>
                  <a:tcPr/>
                </a:tc>
                <a:tc gridSpan="12">
                  <a:txBody>
                    <a:bodyPr/>
                    <a:lstStyle/>
                    <a:p>
                      <a:pPr algn="ctr">
                        <a:lnSpc>
                          <a:spcPct val="115000"/>
                        </a:lnSpc>
                        <a:spcAft>
                          <a:spcPts val="0"/>
                        </a:spcAft>
                      </a:pPr>
                      <a:r>
                        <a:rPr lang="es-ES" sz="1600" b="1" dirty="0" smtClean="0">
                          <a:latin typeface="Calibri"/>
                          <a:ea typeface="Calibri"/>
                          <a:cs typeface="Times New Roman"/>
                        </a:rPr>
                        <a:t>ALEMANES</a:t>
                      </a:r>
                      <a:endParaRPr lang="es-ES" sz="1200" dirty="0">
                        <a:latin typeface="Calibri"/>
                        <a:ea typeface="Calibri"/>
                        <a:cs typeface="Times New Roman"/>
                      </a:endParaRPr>
                    </a:p>
                  </a:txBody>
                  <a:tcPr marL="32993" marR="329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gridSpan="18">
                  <a:txBody>
                    <a:bodyPr/>
                    <a:lstStyle/>
                    <a:p>
                      <a:pPr>
                        <a:lnSpc>
                          <a:spcPct val="115000"/>
                        </a:lnSpc>
                        <a:spcAft>
                          <a:spcPts val="1000"/>
                        </a:spcAft>
                      </a:pPr>
                      <a:r>
                        <a:rPr lang="es-ES" sz="1200" dirty="0">
                          <a:latin typeface="Calibri"/>
                          <a:ea typeface="Calibri"/>
                          <a:cs typeface="Times New Roman"/>
                        </a:rPr>
                        <a:t> </a:t>
                      </a:r>
                    </a:p>
                  </a:txBody>
                  <a:tcPr marL="0" marR="0" marT="0" marB="0" anchor="ctr">
                    <a:lnL w="12700" cap="flat" cmpd="sng" algn="ctr">
                      <a:solidFill>
                        <a:srgbClr val="000000"/>
                      </a:solidFill>
                      <a:prstDash val="solid"/>
                      <a:round/>
                      <a:headEnd type="none" w="med" len="med"/>
                      <a:tailEnd type="none" w="med" len="med"/>
                    </a:lnL>
                    <a:lnR>
                      <a:noFill/>
                    </a:lnR>
                    <a:lnT>
                      <a:noFill/>
                    </a:lnT>
                    <a:lnB>
                      <a:noFill/>
                    </a:lnB>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r>
              <a:tr h="286463">
                <a:tc>
                  <a:txBody>
                    <a:bodyPr/>
                    <a:lstStyle/>
                    <a:p>
                      <a:pPr>
                        <a:lnSpc>
                          <a:spcPct val="115000"/>
                        </a:lnSpc>
                        <a:spcAft>
                          <a:spcPts val="0"/>
                        </a:spcAft>
                      </a:pPr>
                      <a:endParaRPr lang="es-ES" sz="1600">
                        <a:latin typeface="Calibri"/>
                        <a:ea typeface="Calibri"/>
                        <a:cs typeface="Times New Roman"/>
                      </a:endParaRPr>
                    </a:p>
                  </a:txBody>
                  <a:tcPr marL="32993" marR="329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CE1"/>
                    </a:solidFill>
                  </a:tcPr>
                </a:tc>
                <a:tc gridSpan="35">
                  <a:txBody>
                    <a:bodyPr/>
                    <a:lstStyle/>
                    <a:p>
                      <a:pPr>
                        <a:lnSpc>
                          <a:spcPct val="115000"/>
                        </a:lnSpc>
                        <a:spcAft>
                          <a:spcPts val="1000"/>
                        </a:spcAft>
                      </a:pPr>
                      <a:r>
                        <a:rPr lang="es-ES" sz="1200" dirty="0">
                          <a:latin typeface="Calibri"/>
                          <a:ea typeface="Calibri"/>
                          <a:cs typeface="Times New Roman"/>
                        </a:rPr>
                        <a:t> </a:t>
                      </a:r>
                    </a:p>
                  </a:txBody>
                  <a:tcPr marL="0" marR="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r>
              <a:tr h="572925">
                <a:tc>
                  <a:txBody>
                    <a:bodyPr/>
                    <a:lstStyle/>
                    <a:p>
                      <a:pPr>
                        <a:lnSpc>
                          <a:spcPct val="115000"/>
                        </a:lnSpc>
                        <a:spcAft>
                          <a:spcPts val="0"/>
                        </a:spcAft>
                      </a:pPr>
                      <a:r>
                        <a:rPr lang="es-ES" sz="2000" b="1">
                          <a:latin typeface="Calibri"/>
                          <a:ea typeface="Calibri"/>
                          <a:cs typeface="Times New Roman"/>
                        </a:rPr>
                        <a:t>1585</a:t>
                      </a:r>
                      <a:endParaRPr lang="es-ES" sz="1600">
                        <a:latin typeface="Calibri"/>
                        <a:ea typeface="Calibri"/>
                        <a:cs typeface="Times New Roman"/>
                      </a:endParaRPr>
                    </a:p>
                  </a:txBody>
                  <a:tcPr marL="32993" marR="329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CE1"/>
                    </a:solidFill>
                  </a:tcPr>
                </a:tc>
                <a:tc gridSpan="7">
                  <a:txBody>
                    <a:bodyPr/>
                    <a:lstStyle/>
                    <a:p>
                      <a:pPr algn="ctr">
                        <a:lnSpc>
                          <a:spcPct val="115000"/>
                        </a:lnSpc>
                        <a:spcAft>
                          <a:spcPts val="0"/>
                        </a:spcAft>
                      </a:pPr>
                      <a:r>
                        <a:rPr lang="es-ES" sz="1600" b="1" dirty="0" smtClean="0">
                          <a:solidFill>
                            <a:srgbClr val="FFFFFF"/>
                          </a:solidFill>
                          <a:latin typeface="Calibri"/>
                          <a:ea typeface="Calibri"/>
                          <a:cs typeface="Times New Roman"/>
                        </a:rPr>
                        <a:t>ESPAÑA</a:t>
                      </a:r>
                      <a:endParaRPr lang="es-ES" sz="1200" dirty="0">
                        <a:latin typeface="Calibri"/>
                        <a:ea typeface="Calibri"/>
                        <a:cs typeface="Times New Roman"/>
                      </a:endParaRPr>
                    </a:p>
                  </a:txBody>
                  <a:tcPr marL="32993" marR="329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gridSpan="6">
                  <a:txBody>
                    <a:bodyPr/>
                    <a:lstStyle/>
                    <a:p>
                      <a:pPr algn="ctr">
                        <a:lnSpc>
                          <a:spcPct val="115000"/>
                        </a:lnSpc>
                        <a:spcAft>
                          <a:spcPts val="0"/>
                        </a:spcAft>
                      </a:pPr>
                      <a:r>
                        <a:rPr lang="es-ES" sz="1600" b="1" dirty="0" err="1" smtClean="0">
                          <a:latin typeface="Calibri"/>
                          <a:ea typeface="Calibri"/>
                          <a:cs typeface="Times New Roman"/>
                        </a:rPr>
                        <a:t>FrancComt</a:t>
                      </a:r>
                      <a:endParaRPr lang="es-ES" sz="1200" dirty="0">
                        <a:latin typeface="Calibri"/>
                        <a:ea typeface="Calibri"/>
                        <a:cs typeface="Times New Roman"/>
                      </a:endParaRPr>
                    </a:p>
                  </a:txBody>
                  <a:tcPr marL="32993" marR="329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hMerge="1">
                  <a:txBody>
                    <a:bodyPr/>
                    <a:lstStyle/>
                    <a:p>
                      <a:endParaRPr lang="es-ES"/>
                    </a:p>
                  </a:txBody>
                  <a:tcPr/>
                </a:tc>
                <a:tc hMerge="1">
                  <a:txBody>
                    <a:bodyPr/>
                    <a:lstStyle/>
                    <a:p>
                      <a:pPr algn="ctr">
                        <a:lnSpc>
                          <a:spcPct val="115000"/>
                        </a:lnSpc>
                        <a:spcAft>
                          <a:spcPts val="0"/>
                        </a:spcAft>
                      </a:pPr>
                      <a:endParaRPr lang="es-ES" sz="1200" dirty="0">
                        <a:latin typeface="Calibri"/>
                        <a:ea typeface="Calibri"/>
                        <a:cs typeface="Times New Roman"/>
                      </a:endParaRPr>
                    </a:p>
                  </a:txBody>
                  <a:tcPr marL="32993" marR="329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hMerge="1">
                  <a:txBody>
                    <a:bodyPr/>
                    <a:lstStyle/>
                    <a:p>
                      <a:pPr algn="ctr">
                        <a:lnSpc>
                          <a:spcPct val="115000"/>
                        </a:lnSpc>
                        <a:spcAft>
                          <a:spcPts val="0"/>
                        </a:spcAft>
                      </a:pPr>
                      <a:endParaRPr lang="es-ES" sz="1200" dirty="0">
                        <a:latin typeface="Calibri"/>
                        <a:ea typeface="Calibri"/>
                        <a:cs typeface="Times New Roman"/>
                      </a:endParaRPr>
                    </a:p>
                  </a:txBody>
                  <a:tcPr marL="32993" marR="329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hMerge="1">
                  <a:txBody>
                    <a:bodyPr/>
                    <a:lstStyle/>
                    <a:p>
                      <a:endParaRPr lang="es-ES"/>
                    </a:p>
                  </a:txBody>
                  <a:tcPr/>
                </a:tc>
                <a:tc hMerge="1">
                  <a:txBody>
                    <a:bodyPr/>
                    <a:lstStyle/>
                    <a:p>
                      <a:endParaRPr lang="es-ES"/>
                    </a:p>
                  </a:txBody>
                  <a:tcPr/>
                </a:tc>
                <a:tc gridSpan="2">
                  <a:txBody>
                    <a:bodyPr/>
                    <a:lstStyle/>
                    <a:p>
                      <a:pPr algn="ctr">
                        <a:lnSpc>
                          <a:spcPct val="115000"/>
                        </a:lnSpc>
                        <a:spcAft>
                          <a:spcPts val="0"/>
                        </a:spcAft>
                      </a:pPr>
                      <a:r>
                        <a:rPr lang="es-ES" sz="1600" b="1" dirty="0" smtClean="0">
                          <a:latin typeface="Calibri"/>
                          <a:ea typeface="Calibri"/>
                          <a:cs typeface="Times New Roman"/>
                        </a:rPr>
                        <a:t>V</a:t>
                      </a:r>
                      <a:endParaRPr lang="es-ES" sz="1200" dirty="0">
                        <a:latin typeface="Calibri"/>
                        <a:ea typeface="Calibri"/>
                        <a:cs typeface="Times New Roman"/>
                      </a:endParaRPr>
                    </a:p>
                  </a:txBody>
                  <a:tcPr marL="32993" marR="329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hMerge="1">
                  <a:txBody>
                    <a:bodyPr/>
                    <a:lstStyle/>
                    <a:p>
                      <a:endParaRPr lang="es-ES"/>
                    </a:p>
                  </a:txBody>
                  <a:tcPr/>
                </a:tc>
                <a:tc gridSpan="6">
                  <a:txBody>
                    <a:bodyPr/>
                    <a:lstStyle/>
                    <a:p>
                      <a:pPr algn="ctr">
                        <a:lnSpc>
                          <a:spcPct val="115000"/>
                        </a:lnSpc>
                        <a:spcAft>
                          <a:spcPts val="0"/>
                        </a:spcAft>
                      </a:pPr>
                      <a:r>
                        <a:rPr lang="es-ES" sz="1600" b="1" dirty="0" smtClean="0">
                          <a:latin typeface="Calibri"/>
                          <a:ea typeface="Calibri"/>
                          <a:cs typeface="Times New Roman"/>
                        </a:rPr>
                        <a:t>ALEMANES</a:t>
                      </a:r>
                      <a:endParaRPr lang="es-ES" sz="1200" dirty="0">
                        <a:latin typeface="Calibri"/>
                        <a:ea typeface="Calibri"/>
                        <a:cs typeface="Times New Roman"/>
                      </a:endParaRPr>
                    </a:p>
                  </a:txBody>
                  <a:tcPr marL="32993" marR="329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pPr>
                        <a:lnSpc>
                          <a:spcPct val="115000"/>
                        </a:lnSpc>
                        <a:spcAft>
                          <a:spcPts val="1000"/>
                        </a:spcAft>
                      </a:pPr>
                      <a:endParaRPr lang="es-ES" sz="1200">
                        <a:latin typeface="Calibri"/>
                        <a:ea typeface="Calibri"/>
                        <a:cs typeface="Times New Roman"/>
                      </a:endParaRPr>
                    </a:p>
                  </a:txBody>
                  <a:tcPr marL="0" marR="0" marT="0" marB="0" anchor="ctr">
                    <a:lnL w="12700" cap="flat" cmpd="sng" algn="ctr">
                      <a:solidFill>
                        <a:srgbClr val="000000"/>
                      </a:solidFill>
                      <a:prstDash val="solid"/>
                      <a:round/>
                      <a:headEnd type="none" w="med" len="med"/>
                      <a:tailEnd type="none" w="med" len="med"/>
                    </a:lnL>
                    <a:lnR>
                      <a:noFill/>
                    </a:lnR>
                    <a:lnT>
                      <a:noFill/>
                    </a:lnT>
                    <a:lnB>
                      <a:noFill/>
                    </a:lnB>
                  </a:tcPr>
                </a:tc>
                <a:tc hMerge="1">
                  <a:txBody>
                    <a:bodyPr/>
                    <a:lstStyle/>
                    <a:p>
                      <a:endParaRPr lang="es-ES"/>
                    </a:p>
                  </a:txBody>
                  <a:tcPr/>
                </a:tc>
                <a:tc gridSpan="4">
                  <a:txBody>
                    <a:bodyPr/>
                    <a:lstStyle/>
                    <a:p>
                      <a:pPr algn="ctr">
                        <a:lnSpc>
                          <a:spcPct val="115000"/>
                        </a:lnSpc>
                        <a:spcAft>
                          <a:spcPts val="0"/>
                        </a:spcAft>
                      </a:pPr>
                      <a:r>
                        <a:rPr lang="es-ES" sz="1600" b="1" dirty="0" smtClean="0">
                          <a:latin typeface="Calibri"/>
                          <a:ea typeface="Calibri"/>
                          <a:cs typeface="Times New Roman"/>
                        </a:rPr>
                        <a:t>ITALIA</a:t>
                      </a:r>
                      <a:endParaRPr lang="es-ES" sz="1200" dirty="0">
                        <a:latin typeface="Calibri"/>
                        <a:ea typeface="Calibri"/>
                        <a:cs typeface="Times New Roman"/>
                      </a:endParaRPr>
                    </a:p>
                  </a:txBody>
                  <a:tcPr marL="32993" marR="329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hMerge="1">
                  <a:txBody>
                    <a:bodyPr/>
                    <a:lstStyle/>
                    <a:p>
                      <a:endParaRPr lang="es-ES"/>
                    </a:p>
                  </a:txBody>
                  <a:tcPr/>
                </a:tc>
                <a:tc hMerge="1">
                  <a:txBody>
                    <a:bodyPr/>
                    <a:lstStyle/>
                    <a:p>
                      <a:endParaRPr lang="es-ES"/>
                    </a:p>
                  </a:txBody>
                  <a:tcPr/>
                </a:tc>
                <a:tc hMerge="1">
                  <a:txBody>
                    <a:bodyPr/>
                    <a:lstStyle/>
                    <a:p>
                      <a:endParaRPr lang="es-ES"/>
                    </a:p>
                  </a:txBody>
                  <a:tcPr/>
                </a:tc>
                <a:tc gridSpan="3">
                  <a:txBody>
                    <a:bodyPr/>
                    <a:lstStyle/>
                    <a:p>
                      <a:pPr algn="ctr">
                        <a:lnSpc>
                          <a:spcPct val="115000"/>
                        </a:lnSpc>
                        <a:spcAft>
                          <a:spcPts val="0"/>
                        </a:spcAft>
                      </a:pPr>
                      <a:r>
                        <a:rPr lang="es-ES" sz="1600" b="1" dirty="0">
                          <a:solidFill>
                            <a:srgbClr val="FFFFFF"/>
                          </a:solidFill>
                          <a:latin typeface="Calibri"/>
                          <a:ea typeface="Calibri"/>
                          <a:cs typeface="Times New Roman"/>
                        </a:rPr>
                        <a:t>BR</a:t>
                      </a:r>
                      <a:endParaRPr lang="es-ES" sz="1200" dirty="0">
                        <a:latin typeface="Calibri"/>
                        <a:ea typeface="Calibri"/>
                        <a:cs typeface="Times New Roman"/>
                      </a:endParaRPr>
                    </a:p>
                  </a:txBody>
                  <a:tcPr marL="32993" marR="329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hMerge="1">
                  <a:txBody>
                    <a:bodyPr/>
                    <a:lstStyle/>
                    <a:p>
                      <a:endParaRPr lang="es-ES"/>
                    </a:p>
                  </a:txBody>
                  <a:tcPr/>
                </a:tc>
                <a:tc hMerge="1">
                  <a:txBody>
                    <a:bodyPr/>
                    <a:lstStyle/>
                    <a:p>
                      <a:endParaRPr lang="es-ES"/>
                    </a:p>
                  </a:txBody>
                  <a:tcPr/>
                </a:tc>
                <a:tc gridSpan="7">
                  <a:txBody>
                    <a:bodyPr/>
                    <a:lstStyle/>
                    <a:p>
                      <a:pPr>
                        <a:lnSpc>
                          <a:spcPct val="115000"/>
                        </a:lnSpc>
                        <a:spcAft>
                          <a:spcPts val="1000"/>
                        </a:spcAft>
                      </a:pPr>
                      <a:r>
                        <a:rPr lang="es-ES" sz="1200">
                          <a:latin typeface="Calibri"/>
                          <a:ea typeface="Calibri"/>
                          <a:cs typeface="Times New Roman"/>
                        </a:rPr>
                        <a:t> </a:t>
                      </a:r>
                    </a:p>
                  </a:txBody>
                  <a:tcPr marL="0" marR="0" marT="0" marB="0" anchor="ctr">
                    <a:lnL w="12700" cap="flat" cmpd="sng" algn="ctr">
                      <a:solidFill>
                        <a:srgbClr val="000000"/>
                      </a:solidFill>
                      <a:prstDash val="solid"/>
                      <a:round/>
                      <a:headEnd type="none" w="med" len="med"/>
                      <a:tailEnd type="none" w="med" len="med"/>
                    </a:lnL>
                    <a:lnR>
                      <a:noFill/>
                    </a:lnR>
                    <a:lnT>
                      <a:noFill/>
                    </a:lnT>
                    <a:lnB>
                      <a:noFill/>
                    </a:lnB>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r>
              <a:tr h="286463">
                <a:tc>
                  <a:txBody>
                    <a:bodyPr/>
                    <a:lstStyle/>
                    <a:p>
                      <a:pPr>
                        <a:lnSpc>
                          <a:spcPct val="115000"/>
                        </a:lnSpc>
                        <a:spcAft>
                          <a:spcPts val="0"/>
                        </a:spcAft>
                      </a:pPr>
                      <a:endParaRPr lang="es-ES" sz="1600">
                        <a:latin typeface="Calibri"/>
                        <a:ea typeface="Calibri"/>
                        <a:cs typeface="Times New Roman"/>
                      </a:endParaRPr>
                    </a:p>
                  </a:txBody>
                  <a:tcPr marL="32993" marR="329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CE1"/>
                    </a:solidFill>
                  </a:tcPr>
                </a:tc>
                <a:tc gridSpan="35">
                  <a:txBody>
                    <a:bodyPr/>
                    <a:lstStyle/>
                    <a:p>
                      <a:pPr>
                        <a:lnSpc>
                          <a:spcPct val="115000"/>
                        </a:lnSpc>
                        <a:spcAft>
                          <a:spcPts val="1000"/>
                        </a:spcAft>
                      </a:pPr>
                      <a:r>
                        <a:rPr lang="es-ES" sz="1200" dirty="0">
                          <a:latin typeface="Calibri"/>
                          <a:ea typeface="Calibri"/>
                          <a:cs typeface="Times New Roman"/>
                        </a:rPr>
                        <a:t> </a:t>
                      </a:r>
                    </a:p>
                  </a:txBody>
                  <a:tcPr marL="0" marR="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r>
              <a:tr h="583561">
                <a:tc>
                  <a:txBody>
                    <a:bodyPr/>
                    <a:lstStyle/>
                    <a:p>
                      <a:pPr>
                        <a:lnSpc>
                          <a:spcPct val="115000"/>
                        </a:lnSpc>
                        <a:spcAft>
                          <a:spcPts val="0"/>
                        </a:spcAft>
                      </a:pPr>
                      <a:r>
                        <a:rPr lang="es-ES" sz="2000" b="1" dirty="0" smtClean="0">
                          <a:latin typeface="Calibri"/>
                          <a:ea typeface="Calibri"/>
                          <a:cs typeface="Times New Roman"/>
                        </a:rPr>
                        <a:t>1609</a:t>
                      </a:r>
                    </a:p>
                    <a:p>
                      <a:pPr>
                        <a:lnSpc>
                          <a:spcPct val="115000"/>
                        </a:lnSpc>
                        <a:spcAft>
                          <a:spcPts val="0"/>
                        </a:spcAft>
                      </a:pPr>
                      <a:r>
                        <a:rPr lang="es-ES" sz="2000" b="1" dirty="0" smtClean="0">
                          <a:latin typeface="Calibri"/>
                          <a:ea typeface="Calibri"/>
                          <a:cs typeface="Times New Roman"/>
                        </a:rPr>
                        <a:t>1621</a:t>
                      </a:r>
                      <a:endParaRPr lang="es-ES" sz="1600" dirty="0">
                        <a:latin typeface="Calibri"/>
                        <a:ea typeface="Calibri"/>
                        <a:cs typeface="Times New Roman"/>
                      </a:endParaRPr>
                    </a:p>
                  </a:txBody>
                  <a:tcPr marL="32993" marR="329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CE1"/>
                    </a:solidFill>
                  </a:tcPr>
                </a:tc>
                <a:tc>
                  <a:txBody>
                    <a:bodyPr/>
                    <a:lstStyle/>
                    <a:p>
                      <a:pPr>
                        <a:lnSpc>
                          <a:spcPct val="115000"/>
                        </a:lnSpc>
                        <a:spcAft>
                          <a:spcPts val="0"/>
                        </a:spcAft>
                      </a:pPr>
                      <a:endParaRPr lang="es-ES" sz="1200" dirty="0">
                        <a:latin typeface="Calibri"/>
                        <a:ea typeface="Calibri"/>
                        <a:cs typeface="Times New Roman"/>
                      </a:endParaRPr>
                    </a:p>
                  </a:txBody>
                  <a:tcPr marL="32993" marR="329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gridSpan="2">
                  <a:txBody>
                    <a:bodyPr/>
                    <a:lstStyle/>
                    <a:p>
                      <a:pPr>
                        <a:lnSpc>
                          <a:spcPct val="115000"/>
                        </a:lnSpc>
                        <a:spcAft>
                          <a:spcPts val="0"/>
                        </a:spcAft>
                      </a:pPr>
                      <a:r>
                        <a:rPr lang="es-ES" sz="1600" b="1" dirty="0" smtClean="0">
                          <a:latin typeface="Calibri"/>
                          <a:ea typeface="Calibri"/>
                          <a:cs typeface="Times New Roman"/>
                        </a:rPr>
                        <a:t>V</a:t>
                      </a:r>
                      <a:endParaRPr lang="es-ES" sz="1200" dirty="0">
                        <a:latin typeface="Calibri"/>
                        <a:ea typeface="Calibri"/>
                        <a:cs typeface="Times New Roman"/>
                      </a:endParaRPr>
                    </a:p>
                  </a:txBody>
                  <a:tcPr marL="32993" marR="329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hMerge="1">
                  <a:txBody>
                    <a:bodyPr/>
                    <a:lstStyle/>
                    <a:p>
                      <a:endParaRPr lang="es-ES"/>
                    </a:p>
                  </a:txBody>
                  <a:tcPr/>
                </a:tc>
                <a:tc>
                  <a:txBody>
                    <a:bodyPr/>
                    <a:lstStyle/>
                    <a:p>
                      <a:pPr>
                        <a:lnSpc>
                          <a:spcPct val="115000"/>
                        </a:lnSpc>
                        <a:spcAft>
                          <a:spcPts val="0"/>
                        </a:spcAft>
                      </a:pPr>
                      <a:r>
                        <a:rPr lang="es-ES" sz="1600" b="1">
                          <a:latin typeface="Calibri"/>
                          <a:ea typeface="Calibri"/>
                          <a:cs typeface="Times New Roman"/>
                        </a:rPr>
                        <a:t>IT</a:t>
                      </a:r>
                      <a:endParaRPr lang="es-ES" sz="1200">
                        <a:latin typeface="Calibri"/>
                        <a:ea typeface="Calibri"/>
                        <a:cs typeface="Times New Roman"/>
                      </a:endParaRPr>
                    </a:p>
                  </a:txBody>
                  <a:tcPr marL="32993" marR="329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gridSpan="3">
                  <a:txBody>
                    <a:bodyPr/>
                    <a:lstStyle/>
                    <a:p>
                      <a:pPr>
                        <a:lnSpc>
                          <a:spcPct val="115000"/>
                        </a:lnSpc>
                        <a:spcAft>
                          <a:spcPts val="0"/>
                        </a:spcAft>
                      </a:pPr>
                      <a:r>
                        <a:rPr lang="es-ES" sz="1600" b="1" dirty="0">
                          <a:solidFill>
                            <a:srgbClr val="FFFFFF"/>
                          </a:solidFill>
                          <a:latin typeface="Calibri"/>
                          <a:ea typeface="Calibri"/>
                          <a:cs typeface="Times New Roman"/>
                        </a:rPr>
                        <a:t>BR</a:t>
                      </a:r>
                      <a:endParaRPr lang="es-ES" sz="1200" dirty="0">
                        <a:latin typeface="Calibri"/>
                        <a:ea typeface="Calibri"/>
                        <a:cs typeface="Times New Roman"/>
                      </a:endParaRPr>
                    </a:p>
                  </a:txBody>
                  <a:tcPr marL="32993" marR="329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hMerge="1">
                  <a:txBody>
                    <a:bodyPr/>
                    <a:lstStyle/>
                    <a:p>
                      <a:endParaRPr lang="es-ES"/>
                    </a:p>
                  </a:txBody>
                  <a:tcPr/>
                </a:tc>
                <a:tc hMerge="1">
                  <a:txBody>
                    <a:bodyPr/>
                    <a:lstStyle/>
                    <a:p>
                      <a:endParaRPr lang="es-ES"/>
                    </a:p>
                  </a:txBody>
                  <a:tcPr/>
                </a:tc>
                <a:tc gridSpan="28">
                  <a:txBody>
                    <a:bodyPr/>
                    <a:lstStyle/>
                    <a:p>
                      <a:pPr>
                        <a:lnSpc>
                          <a:spcPct val="115000"/>
                        </a:lnSpc>
                        <a:spcAft>
                          <a:spcPts val="1000"/>
                        </a:spcAft>
                      </a:pPr>
                      <a:r>
                        <a:rPr lang="es-ES" sz="1200" dirty="0">
                          <a:latin typeface="Calibri"/>
                          <a:ea typeface="Calibri"/>
                          <a:cs typeface="Times New Roman"/>
                        </a:rPr>
                        <a:t> </a:t>
                      </a:r>
                    </a:p>
                  </a:txBody>
                  <a:tcPr marL="0" marR="0" marT="0" marB="0" anchor="ctr">
                    <a:lnL w="12700" cap="flat" cmpd="sng" algn="ctr">
                      <a:solidFill>
                        <a:srgbClr val="000000"/>
                      </a:solidFill>
                      <a:prstDash val="solid"/>
                      <a:round/>
                      <a:headEnd type="none" w="med" len="med"/>
                      <a:tailEnd type="none" w="med" len="med"/>
                    </a:lnL>
                    <a:lnR>
                      <a:noFill/>
                    </a:lnR>
                    <a:lnT>
                      <a:noFill/>
                    </a:lnT>
                    <a:lnB>
                      <a:noFill/>
                    </a:lnB>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r>
              <a:tr h="286463">
                <a:tc>
                  <a:txBody>
                    <a:bodyPr/>
                    <a:lstStyle/>
                    <a:p>
                      <a:pPr>
                        <a:lnSpc>
                          <a:spcPct val="115000"/>
                        </a:lnSpc>
                        <a:spcAft>
                          <a:spcPts val="0"/>
                        </a:spcAft>
                      </a:pPr>
                      <a:endParaRPr lang="es-ES" sz="1600" dirty="0">
                        <a:latin typeface="Calibri"/>
                        <a:ea typeface="Calibri"/>
                        <a:cs typeface="Times New Roman"/>
                      </a:endParaRPr>
                    </a:p>
                  </a:txBody>
                  <a:tcPr marL="32993" marR="329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CE1"/>
                    </a:solidFill>
                  </a:tcPr>
                </a:tc>
                <a:tc gridSpan="35">
                  <a:txBody>
                    <a:bodyPr/>
                    <a:lstStyle/>
                    <a:p>
                      <a:pPr>
                        <a:lnSpc>
                          <a:spcPct val="115000"/>
                        </a:lnSpc>
                        <a:spcAft>
                          <a:spcPts val="1000"/>
                        </a:spcAft>
                      </a:pPr>
                      <a:r>
                        <a:rPr lang="es-ES" sz="1200" dirty="0">
                          <a:latin typeface="Calibri"/>
                          <a:ea typeface="Calibri"/>
                          <a:cs typeface="Times New Roman"/>
                        </a:rPr>
                        <a:t> </a:t>
                      </a:r>
                    </a:p>
                  </a:txBody>
                  <a:tcPr marL="0" marR="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r>
              <a:tr h="501558">
                <a:tc>
                  <a:txBody>
                    <a:bodyPr/>
                    <a:lstStyle/>
                    <a:p>
                      <a:pPr>
                        <a:lnSpc>
                          <a:spcPct val="115000"/>
                        </a:lnSpc>
                        <a:spcAft>
                          <a:spcPts val="0"/>
                        </a:spcAft>
                      </a:pPr>
                      <a:r>
                        <a:rPr lang="es-ES" sz="2000" b="1">
                          <a:latin typeface="Calibri"/>
                          <a:ea typeface="Calibri"/>
                          <a:cs typeface="Times New Roman"/>
                        </a:rPr>
                        <a:t>1625</a:t>
                      </a:r>
                      <a:endParaRPr lang="es-ES" sz="1600">
                        <a:latin typeface="Calibri"/>
                        <a:ea typeface="Calibri"/>
                        <a:cs typeface="Times New Roman"/>
                      </a:endParaRPr>
                    </a:p>
                  </a:txBody>
                  <a:tcPr marL="32993" marR="329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CE1"/>
                    </a:solidFill>
                  </a:tcPr>
                </a:tc>
                <a:tc gridSpan="6">
                  <a:txBody>
                    <a:bodyPr/>
                    <a:lstStyle/>
                    <a:p>
                      <a:pPr algn="ctr">
                        <a:lnSpc>
                          <a:spcPct val="115000"/>
                        </a:lnSpc>
                        <a:spcAft>
                          <a:spcPts val="0"/>
                        </a:spcAft>
                      </a:pPr>
                      <a:r>
                        <a:rPr lang="es-ES" sz="1600" b="1" dirty="0" smtClean="0">
                          <a:solidFill>
                            <a:srgbClr val="FFFFFF"/>
                          </a:solidFill>
                          <a:latin typeface="Calibri"/>
                          <a:ea typeface="Calibri"/>
                          <a:cs typeface="Times New Roman"/>
                        </a:rPr>
                        <a:t>ESPAÑA</a:t>
                      </a:r>
                      <a:endParaRPr lang="es-ES" sz="1200" dirty="0">
                        <a:latin typeface="Calibri"/>
                        <a:ea typeface="Calibri"/>
                        <a:cs typeface="Times New Roman"/>
                      </a:endParaRPr>
                    </a:p>
                  </a:txBody>
                  <a:tcPr marL="32993" marR="329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hMerge="1">
                  <a:txBody>
                    <a:bodyPr/>
                    <a:lstStyle/>
                    <a:p>
                      <a:pPr algn="ctr">
                        <a:lnSpc>
                          <a:spcPct val="115000"/>
                        </a:lnSpc>
                        <a:spcAft>
                          <a:spcPts val="0"/>
                        </a:spcAft>
                      </a:pPr>
                      <a:endParaRPr lang="es-ES" sz="1200" dirty="0">
                        <a:latin typeface="Calibri"/>
                        <a:ea typeface="Calibri"/>
                        <a:cs typeface="Times New Roman"/>
                      </a:endParaRPr>
                    </a:p>
                  </a:txBody>
                  <a:tcPr marL="32993" marR="329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hMerge="1">
                  <a:txBody>
                    <a:bodyPr/>
                    <a:lstStyle/>
                    <a:p>
                      <a:endParaRPr lang="es-ES"/>
                    </a:p>
                  </a:txBody>
                  <a:tcPr/>
                </a:tc>
                <a:tc hMerge="1">
                  <a:txBody>
                    <a:bodyPr/>
                    <a:lstStyle/>
                    <a:p>
                      <a:endParaRPr lang="es-ES"/>
                    </a:p>
                  </a:txBody>
                  <a:tcPr/>
                </a:tc>
                <a:tc hMerge="1">
                  <a:txBody>
                    <a:bodyPr/>
                    <a:lstStyle/>
                    <a:p>
                      <a:pPr algn="ctr">
                        <a:lnSpc>
                          <a:spcPct val="115000"/>
                        </a:lnSpc>
                        <a:spcAft>
                          <a:spcPts val="0"/>
                        </a:spcAft>
                      </a:pPr>
                      <a:endParaRPr lang="es-ES" sz="1200" dirty="0">
                        <a:latin typeface="Calibri"/>
                        <a:ea typeface="Calibri"/>
                        <a:cs typeface="Times New Roman"/>
                      </a:endParaRPr>
                    </a:p>
                  </a:txBody>
                  <a:tcPr marL="32993" marR="329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hMerge="1">
                  <a:txBody>
                    <a:bodyPr/>
                    <a:lstStyle/>
                    <a:p>
                      <a:endParaRPr lang="es-ES"/>
                    </a:p>
                  </a:txBody>
                  <a:tcPr/>
                </a:tc>
                <a:tc gridSpan="13">
                  <a:txBody>
                    <a:bodyPr/>
                    <a:lstStyle/>
                    <a:p>
                      <a:pPr algn="ctr">
                        <a:lnSpc>
                          <a:spcPct val="115000"/>
                        </a:lnSpc>
                        <a:spcAft>
                          <a:spcPts val="0"/>
                        </a:spcAft>
                      </a:pPr>
                      <a:r>
                        <a:rPr lang="es-ES" sz="1600" b="1" dirty="0" smtClean="0">
                          <a:latin typeface="Calibri"/>
                          <a:ea typeface="Calibri"/>
                          <a:cs typeface="Times New Roman"/>
                        </a:rPr>
                        <a:t>VALONES</a:t>
                      </a:r>
                      <a:endParaRPr lang="es-ES" sz="1200" dirty="0">
                        <a:latin typeface="Calibri"/>
                        <a:ea typeface="Calibri"/>
                        <a:cs typeface="Times New Roman"/>
                      </a:endParaRPr>
                    </a:p>
                  </a:txBody>
                  <a:tcPr marL="32993" marR="329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gridSpan="5">
                  <a:txBody>
                    <a:bodyPr/>
                    <a:lstStyle/>
                    <a:p>
                      <a:pPr>
                        <a:lnSpc>
                          <a:spcPct val="115000"/>
                        </a:lnSpc>
                        <a:spcAft>
                          <a:spcPts val="0"/>
                        </a:spcAft>
                      </a:pPr>
                      <a:r>
                        <a:rPr lang="es-ES" sz="1400" b="1" dirty="0" smtClean="0">
                          <a:latin typeface="Calibri"/>
                          <a:ea typeface="Calibri"/>
                          <a:cs typeface="Times New Roman"/>
                        </a:rPr>
                        <a:t>ALEMANES</a:t>
                      </a:r>
                      <a:endParaRPr lang="es-ES" sz="1100" dirty="0">
                        <a:latin typeface="Calibri"/>
                        <a:ea typeface="Calibri"/>
                        <a:cs typeface="Times New Roman"/>
                      </a:endParaRPr>
                    </a:p>
                  </a:txBody>
                  <a:tcPr marL="32993" marR="329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a:txBody>
                    <a:bodyPr/>
                    <a:lstStyle/>
                    <a:p>
                      <a:pPr>
                        <a:lnSpc>
                          <a:spcPct val="115000"/>
                        </a:lnSpc>
                        <a:spcAft>
                          <a:spcPts val="0"/>
                        </a:spcAft>
                      </a:pPr>
                      <a:r>
                        <a:rPr lang="es-ES" sz="1600" b="1" dirty="0" smtClean="0">
                          <a:latin typeface="Calibri"/>
                          <a:ea typeface="Calibri"/>
                          <a:cs typeface="Times New Roman"/>
                        </a:rPr>
                        <a:t>ITALIA</a:t>
                      </a:r>
                      <a:endParaRPr lang="es-ES" sz="1200" dirty="0">
                        <a:latin typeface="Calibri"/>
                        <a:ea typeface="Calibri"/>
                        <a:cs typeface="Times New Roman"/>
                      </a:endParaRPr>
                    </a:p>
                  </a:txBody>
                  <a:tcPr marL="32993" marR="329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gridSpan="4">
                  <a:txBody>
                    <a:bodyPr/>
                    <a:lstStyle/>
                    <a:p>
                      <a:pPr>
                        <a:lnSpc>
                          <a:spcPct val="115000"/>
                        </a:lnSpc>
                        <a:spcAft>
                          <a:spcPts val="0"/>
                        </a:spcAft>
                      </a:pPr>
                      <a:r>
                        <a:rPr lang="es-ES" sz="1600" b="1" dirty="0" err="1" smtClean="0">
                          <a:latin typeface="Calibri"/>
                          <a:ea typeface="Calibri"/>
                          <a:cs typeface="Times New Roman"/>
                        </a:rPr>
                        <a:t>FraCom</a:t>
                      </a:r>
                      <a:endParaRPr lang="es-ES" sz="1200" dirty="0">
                        <a:latin typeface="Calibri"/>
                        <a:ea typeface="Calibri"/>
                        <a:cs typeface="Times New Roman"/>
                      </a:endParaRPr>
                    </a:p>
                  </a:txBody>
                  <a:tcPr marL="32993" marR="329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hMerge="1">
                  <a:txBody>
                    <a:bodyPr/>
                    <a:lstStyle/>
                    <a:p>
                      <a:endParaRPr lang="es-ES"/>
                    </a:p>
                  </a:txBody>
                  <a:tcPr/>
                </a:tc>
                <a:tc hMerge="1">
                  <a:txBody>
                    <a:bodyPr/>
                    <a:lstStyle/>
                    <a:p>
                      <a:endParaRPr lang="es-ES"/>
                    </a:p>
                  </a:txBody>
                  <a:tcPr/>
                </a:tc>
                <a:tc hMerge="1">
                  <a:txBody>
                    <a:bodyPr/>
                    <a:lstStyle/>
                    <a:p>
                      <a:endParaRPr lang="es-ES"/>
                    </a:p>
                  </a:txBody>
                  <a:tcPr/>
                </a:tc>
                <a:tc gridSpan="3">
                  <a:txBody>
                    <a:bodyPr/>
                    <a:lstStyle/>
                    <a:p>
                      <a:pPr>
                        <a:lnSpc>
                          <a:spcPct val="115000"/>
                        </a:lnSpc>
                        <a:spcAft>
                          <a:spcPts val="0"/>
                        </a:spcAft>
                      </a:pPr>
                      <a:r>
                        <a:rPr lang="es-ES" sz="1800" b="1" dirty="0" smtClean="0">
                          <a:solidFill>
                            <a:srgbClr val="FFFFFF"/>
                          </a:solidFill>
                          <a:latin typeface="Calibri"/>
                          <a:ea typeface="Calibri"/>
                          <a:cs typeface="Times New Roman"/>
                        </a:rPr>
                        <a:t>BRIT</a:t>
                      </a:r>
                      <a:endParaRPr lang="es-ES" sz="1400" dirty="0">
                        <a:latin typeface="Calibri"/>
                        <a:ea typeface="Calibri"/>
                        <a:cs typeface="Times New Roman"/>
                      </a:endParaRPr>
                    </a:p>
                  </a:txBody>
                  <a:tcPr marL="32993" marR="329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hMerge="1">
                  <a:txBody>
                    <a:bodyPr/>
                    <a:lstStyle/>
                    <a:p>
                      <a:endParaRPr lang="es-ES"/>
                    </a:p>
                  </a:txBody>
                  <a:tcPr/>
                </a:tc>
                <a:tc hMerge="1">
                  <a:txBody>
                    <a:bodyPr/>
                    <a:lstStyle/>
                    <a:p>
                      <a:endParaRPr lang="es-ES"/>
                    </a:p>
                  </a:txBody>
                  <a:tcPr/>
                </a:tc>
                <a:tc gridSpan="3">
                  <a:txBody>
                    <a:bodyPr/>
                    <a:lstStyle/>
                    <a:p>
                      <a:pPr>
                        <a:lnSpc>
                          <a:spcPct val="115000"/>
                        </a:lnSpc>
                        <a:spcAft>
                          <a:spcPts val="1000"/>
                        </a:spcAft>
                      </a:pPr>
                      <a:r>
                        <a:rPr lang="es-ES" sz="300">
                          <a:latin typeface="Calibri"/>
                          <a:ea typeface="Calibri"/>
                          <a:cs typeface="Times New Roman"/>
                        </a:rPr>
                        <a:t> </a:t>
                      </a:r>
                    </a:p>
                  </a:txBody>
                  <a:tcPr marL="0" marR="0" marT="0" marB="0" anchor="ctr">
                    <a:lnL w="12700" cap="flat" cmpd="sng" algn="ctr">
                      <a:solidFill>
                        <a:srgbClr val="000000"/>
                      </a:solidFill>
                      <a:prstDash val="solid"/>
                      <a:round/>
                      <a:headEnd type="none" w="med" len="med"/>
                      <a:tailEnd type="none" w="med" len="med"/>
                    </a:lnL>
                    <a:lnR>
                      <a:noFill/>
                    </a:lnR>
                    <a:lnT>
                      <a:noFill/>
                    </a:lnT>
                    <a:lnB>
                      <a:noFill/>
                    </a:lnB>
                  </a:tcPr>
                </a:tc>
                <a:tc hMerge="1">
                  <a:txBody>
                    <a:bodyPr/>
                    <a:lstStyle/>
                    <a:p>
                      <a:endParaRPr lang="es-ES"/>
                    </a:p>
                  </a:txBody>
                  <a:tcPr/>
                </a:tc>
                <a:tc hMerge="1">
                  <a:txBody>
                    <a:bodyPr/>
                    <a:lstStyle/>
                    <a:p>
                      <a:endParaRPr lang="es-ES"/>
                    </a:p>
                  </a:txBody>
                  <a:tcPr/>
                </a:tc>
              </a:tr>
              <a:tr h="286463">
                <a:tc>
                  <a:txBody>
                    <a:bodyPr/>
                    <a:lstStyle/>
                    <a:p>
                      <a:pPr>
                        <a:lnSpc>
                          <a:spcPct val="115000"/>
                        </a:lnSpc>
                        <a:spcAft>
                          <a:spcPts val="0"/>
                        </a:spcAft>
                      </a:pPr>
                      <a:endParaRPr lang="es-ES" sz="1600">
                        <a:latin typeface="Calibri"/>
                        <a:ea typeface="Calibri"/>
                        <a:cs typeface="Times New Roman"/>
                      </a:endParaRPr>
                    </a:p>
                  </a:txBody>
                  <a:tcPr marL="32993" marR="329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CE1"/>
                    </a:solidFill>
                  </a:tcPr>
                </a:tc>
                <a:tc gridSpan="35">
                  <a:txBody>
                    <a:bodyPr/>
                    <a:lstStyle/>
                    <a:p>
                      <a:pPr>
                        <a:lnSpc>
                          <a:spcPct val="115000"/>
                        </a:lnSpc>
                        <a:spcAft>
                          <a:spcPts val="1000"/>
                        </a:spcAft>
                      </a:pPr>
                      <a:r>
                        <a:rPr lang="es-ES" sz="1200" dirty="0">
                          <a:latin typeface="Calibri"/>
                          <a:ea typeface="Calibri"/>
                          <a:cs typeface="Times New Roman"/>
                        </a:rPr>
                        <a:t> </a:t>
                      </a:r>
                    </a:p>
                  </a:txBody>
                  <a:tcPr marL="0" marR="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r>
              <a:tr h="465788">
                <a:tc>
                  <a:txBody>
                    <a:bodyPr/>
                    <a:lstStyle/>
                    <a:p>
                      <a:pPr algn="ctr">
                        <a:lnSpc>
                          <a:spcPct val="115000"/>
                        </a:lnSpc>
                        <a:spcAft>
                          <a:spcPts val="0"/>
                        </a:spcAft>
                      </a:pPr>
                      <a:r>
                        <a:rPr lang="es-ES" sz="2000" b="1">
                          <a:latin typeface="Calibri"/>
                          <a:ea typeface="Calibri"/>
                          <a:cs typeface="Times New Roman"/>
                        </a:rPr>
                        <a:t>1640</a:t>
                      </a:r>
                      <a:endParaRPr lang="es-ES" sz="1600">
                        <a:latin typeface="Calibri"/>
                        <a:ea typeface="Calibri"/>
                        <a:cs typeface="Times New Roman"/>
                      </a:endParaRPr>
                    </a:p>
                  </a:txBody>
                  <a:tcPr marL="32993" marR="329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CE1"/>
                    </a:solidFill>
                  </a:tcPr>
                </a:tc>
                <a:tc gridSpan="10">
                  <a:txBody>
                    <a:bodyPr/>
                    <a:lstStyle/>
                    <a:p>
                      <a:pPr algn="ctr">
                        <a:lnSpc>
                          <a:spcPct val="115000"/>
                        </a:lnSpc>
                        <a:spcAft>
                          <a:spcPts val="0"/>
                        </a:spcAft>
                      </a:pPr>
                      <a:r>
                        <a:rPr lang="es-ES" sz="1600" b="1" dirty="0" smtClean="0">
                          <a:solidFill>
                            <a:srgbClr val="FFFFFF"/>
                          </a:solidFill>
                          <a:latin typeface="Calibri"/>
                          <a:ea typeface="Calibri"/>
                          <a:cs typeface="Times New Roman"/>
                        </a:rPr>
                        <a:t>ESPAÑA</a:t>
                      </a:r>
                      <a:endParaRPr lang="es-ES" sz="1200" dirty="0">
                        <a:latin typeface="Calibri"/>
                        <a:ea typeface="Calibri"/>
                        <a:cs typeface="Times New Roman"/>
                      </a:endParaRPr>
                    </a:p>
                  </a:txBody>
                  <a:tcPr marL="32993" marR="329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gridSpan="2">
                  <a:txBody>
                    <a:bodyPr/>
                    <a:lstStyle/>
                    <a:p>
                      <a:pPr algn="ctr">
                        <a:lnSpc>
                          <a:spcPct val="115000"/>
                        </a:lnSpc>
                        <a:spcAft>
                          <a:spcPts val="0"/>
                        </a:spcAft>
                      </a:pPr>
                      <a:r>
                        <a:rPr lang="es-ES" sz="1600" b="1" dirty="0" smtClean="0">
                          <a:latin typeface="Calibri"/>
                          <a:ea typeface="Calibri"/>
                          <a:cs typeface="Times New Roman"/>
                        </a:rPr>
                        <a:t>FC</a:t>
                      </a:r>
                      <a:endParaRPr lang="es-ES" sz="1200" dirty="0">
                        <a:latin typeface="Calibri"/>
                        <a:ea typeface="Calibri"/>
                        <a:cs typeface="Times New Roman"/>
                      </a:endParaRPr>
                    </a:p>
                  </a:txBody>
                  <a:tcPr marL="32993" marR="329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hMerge="1">
                  <a:txBody>
                    <a:bodyPr/>
                    <a:lstStyle/>
                    <a:p>
                      <a:endParaRPr lang="es-ES"/>
                    </a:p>
                  </a:txBody>
                  <a:tcPr/>
                </a:tc>
                <a:tc gridSpan="10">
                  <a:txBody>
                    <a:bodyPr/>
                    <a:lstStyle/>
                    <a:p>
                      <a:pPr algn="ctr">
                        <a:lnSpc>
                          <a:spcPct val="115000"/>
                        </a:lnSpc>
                        <a:spcAft>
                          <a:spcPts val="0"/>
                        </a:spcAft>
                      </a:pPr>
                      <a:r>
                        <a:rPr lang="es-ES" sz="1600" b="1" dirty="0" smtClean="0">
                          <a:latin typeface="Calibri"/>
                          <a:ea typeface="Calibri"/>
                          <a:cs typeface="Times New Roman"/>
                        </a:rPr>
                        <a:t>VALONES</a:t>
                      </a:r>
                      <a:endParaRPr lang="es-ES" sz="1200" dirty="0">
                        <a:latin typeface="Calibri"/>
                        <a:ea typeface="Calibri"/>
                        <a:cs typeface="Times New Roman"/>
                      </a:endParaRPr>
                    </a:p>
                  </a:txBody>
                  <a:tcPr marL="32993" marR="329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gridSpan="4">
                  <a:txBody>
                    <a:bodyPr/>
                    <a:lstStyle/>
                    <a:p>
                      <a:pPr algn="ctr">
                        <a:lnSpc>
                          <a:spcPct val="115000"/>
                        </a:lnSpc>
                        <a:spcAft>
                          <a:spcPts val="0"/>
                        </a:spcAft>
                      </a:pPr>
                      <a:r>
                        <a:rPr lang="es-ES" sz="1600" b="1" dirty="0" smtClean="0">
                          <a:latin typeface="Calibri"/>
                          <a:ea typeface="Calibri"/>
                          <a:cs typeface="Times New Roman"/>
                        </a:rPr>
                        <a:t>ALEMANES</a:t>
                      </a:r>
                      <a:endParaRPr lang="es-ES" sz="1200" dirty="0">
                        <a:latin typeface="Calibri"/>
                        <a:ea typeface="Calibri"/>
                        <a:cs typeface="Times New Roman"/>
                      </a:endParaRPr>
                    </a:p>
                  </a:txBody>
                  <a:tcPr marL="32993" marR="329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hMerge="1">
                  <a:txBody>
                    <a:bodyPr/>
                    <a:lstStyle/>
                    <a:p>
                      <a:endParaRPr lang="es-ES"/>
                    </a:p>
                  </a:txBody>
                  <a:tcPr/>
                </a:tc>
                <a:tc hMerge="1">
                  <a:txBody>
                    <a:bodyPr/>
                    <a:lstStyle/>
                    <a:p>
                      <a:endParaRPr lang="es-ES"/>
                    </a:p>
                  </a:txBody>
                  <a:tcPr/>
                </a:tc>
                <a:tc hMerge="1">
                  <a:txBody>
                    <a:bodyPr/>
                    <a:lstStyle/>
                    <a:p>
                      <a:endParaRPr lang="es-ES"/>
                    </a:p>
                  </a:txBody>
                  <a:tcPr/>
                </a:tc>
                <a:tc>
                  <a:txBody>
                    <a:bodyPr/>
                    <a:lstStyle/>
                    <a:p>
                      <a:pPr algn="ctr">
                        <a:lnSpc>
                          <a:spcPct val="115000"/>
                        </a:lnSpc>
                        <a:spcAft>
                          <a:spcPts val="0"/>
                        </a:spcAft>
                      </a:pPr>
                      <a:r>
                        <a:rPr lang="es-ES" sz="1600" b="1">
                          <a:latin typeface="Calibri"/>
                          <a:ea typeface="Calibri"/>
                          <a:cs typeface="Times New Roman"/>
                        </a:rPr>
                        <a:t>IT</a:t>
                      </a:r>
                      <a:endParaRPr lang="es-ES" sz="1200">
                        <a:latin typeface="Calibri"/>
                        <a:ea typeface="Calibri"/>
                        <a:cs typeface="Times New Roman"/>
                      </a:endParaRPr>
                    </a:p>
                  </a:txBody>
                  <a:tcPr marL="32993" marR="329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gridSpan="4">
                  <a:txBody>
                    <a:bodyPr/>
                    <a:lstStyle/>
                    <a:p>
                      <a:pPr algn="ctr">
                        <a:lnSpc>
                          <a:spcPct val="115000"/>
                        </a:lnSpc>
                        <a:spcAft>
                          <a:spcPts val="0"/>
                        </a:spcAft>
                      </a:pPr>
                      <a:r>
                        <a:rPr lang="es-ES" sz="1600" b="1">
                          <a:solidFill>
                            <a:srgbClr val="FFFFFF"/>
                          </a:solidFill>
                          <a:latin typeface="Calibri"/>
                          <a:ea typeface="Calibri"/>
                          <a:cs typeface="Times New Roman"/>
                        </a:rPr>
                        <a:t>BRIT</a:t>
                      </a:r>
                      <a:endParaRPr lang="es-ES" sz="1200">
                        <a:latin typeface="Calibri"/>
                        <a:ea typeface="Calibri"/>
                        <a:cs typeface="Times New Roman"/>
                      </a:endParaRPr>
                    </a:p>
                  </a:txBody>
                  <a:tcPr marL="32993" marR="329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c hMerge="1">
                  <a:txBody>
                    <a:bodyPr/>
                    <a:lstStyle/>
                    <a:p>
                      <a:endParaRPr lang="es-ES"/>
                    </a:p>
                  </a:txBody>
                  <a:tcPr/>
                </a:tc>
                <a:tc hMerge="1">
                  <a:txBody>
                    <a:bodyPr/>
                    <a:lstStyle/>
                    <a:p>
                      <a:endParaRPr lang="es-ES"/>
                    </a:p>
                  </a:txBody>
                  <a:tcPr/>
                </a:tc>
                <a:tc hMerge="1">
                  <a:txBody>
                    <a:bodyPr/>
                    <a:lstStyle/>
                    <a:p>
                      <a:endParaRPr lang="es-ES"/>
                    </a:p>
                  </a:txBody>
                  <a:tcPr/>
                </a:tc>
                <a:tc gridSpan="4">
                  <a:txBody>
                    <a:bodyPr/>
                    <a:lstStyle/>
                    <a:p>
                      <a:pPr>
                        <a:lnSpc>
                          <a:spcPct val="115000"/>
                        </a:lnSpc>
                        <a:spcAft>
                          <a:spcPts val="1000"/>
                        </a:spcAft>
                      </a:pPr>
                      <a:r>
                        <a:rPr lang="es-ES" sz="300">
                          <a:latin typeface="Calibri"/>
                          <a:ea typeface="Calibri"/>
                          <a:cs typeface="Times New Roman"/>
                        </a:rPr>
                        <a:t> </a:t>
                      </a:r>
                    </a:p>
                  </a:txBody>
                  <a:tcPr marL="0" marR="0" marT="0" marB="0" anchor="ctr">
                    <a:lnL w="12700" cap="flat" cmpd="sng" algn="ctr">
                      <a:solidFill>
                        <a:srgbClr val="000000"/>
                      </a:solidFill>
                      <a:prstDash val="solid"/>
                      <a:round/>
                      <a:headEnd type="none" w="med" len="med"/>
                      <a:tailEnd type="none" w="med" len="med"/>
                    </a:lnL>
                    <a:lnR>
                      <a:noFill/>
                    </a:lnR>
                    <a:lnT>
                      <a:noFill/>
                    </a:lnT>
                    <a:lnB>
                      <a:noFill/>
                    </a:lnB>
                  </a:tcPr>
                </a:tc>
                <a:tc hMerge="1">
                  <a:txBody>
                    <a:bodyPr/>
                    <a:lstStyle/>
                    <a:p>
                      <a:endParaRPr lang="es-ES"/>
                    </a:p>
                  </a:txBody>
                  <a:tcPr/>
                </a:tc>
                <a:tc hMerge="1">
                  <a:txBody>
                    <a:bodyPr/>
                    <a:lstStyle/>
                    <a:p>
                      <a:endParaRPr lang="es-ES"/>
                    </a:p>
                  </a:txBody>
                  <a:tcPr/>
                </a:tc>
                <a:tc hMerge="1">
                  <a:txBody>
                    <a:bodyPr/>
                    <a:lstStyle/>
                    <a:p>
                      <a:endParaRPr lang="es-ES"/>
                    </a:p>
                  </a:txBody>
                  <a:tcPr/>
                </a:tc>
              </a:tr>
              <a:tr h="286463">
                <a:tc>
                  <a:txBody>
                    <a:bodyPr/>
                    <a:lstStyle/>
                    <a:p>
                      <a:pPr algn="ctr">
                        <a:lnSpc>
                          <a:spcPct val="115000"/>
                        </a:lnSpc>
                        <a:spcAft>
                          <a:spcPts val="0"/>
                        </a:spcAft>
                      </a:pPr>
                      <a:endParaRPr lang="es-ES" sz="1600">
                        <a:latin typeface="Calibri"/>
                        <a:ea typeface="Calibri"/>
                        <a:cs typeface="Times New Roman"/>
                      </a:endParaRPr>
                    </a:p>
                  </a:txBody>
                  <a:tcPr marL="32993" marR="329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CE1"/>
                    </a:solidFill>
                  </a:tcPr>
                </a:tc>
                <a:tc gridSpan="35">
                  <a:txBody>
                    <a:bodyPr/>
                    <a:lstStyle/>
                    <a:p>
                      <a:pPr>
                        <a:lnSpc>
                          <a:spcPct val="115000"/>
                        </a:lnSpc>
                        <a:spcAft>
                          <a:spcPts val="1000"/>
                        </a:spcAft>
                      </a:pPr>
                      <a:r>
                        <a:rPr lang="es-ES" sz="1200" dirty="0">
                          <a:latin typeface="Calibri"/>
                          <a:ea typeface="Calibri"/>
                          <a:cs typeface="Times New Roman"/>
                        </a:rPr>
                        <a:t> </a:t>
                      </a:r>
                    </a:p>
                  </a:txBody>
                  <a:tcPr marL="0" marR="0"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r>
              <a:tr h="501310">
                <a:tc>
                  <a:txBody>
                    <a:bodyPr/>
                    <a:lstStyle/>
                    <a:p>
                      <a:pPr>
                        <a:lnSpc>
                          <a:spcPct val="115000"/>
                        </a:lnSpc>
                        <a:spcAft>
                          <a:spcPts val="0"/>
                        </a:spcAft>
                      </a:pPr>
                      <a:r>
                        <a:rPr lang="es-ES" sz="2000" b="1" dirty="0">
                          <a:latin typeface="Calibri"/>
                          <a:ea typeface="Calibri"/>
                          <a:cs typeface="Times New Roman"/>
                        </a:rPr>
                        <a:t>1648</a:t>
                      </a:r>
                      <a:endParaRPr lang="es-ES" sz="1600" dirty="0">
                        <a:latin typeface="Calibri"/>
                        <a:ea typeface="Calibri"/>
                        <a:cs typeface="Times New Roman"/>
                      </a:endParaRPr>
                    </a:p>
                  </a:txBody>
                  <a:tcPr marL="32993" marR="329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EECE1"/>
                    </a:solidFill>
                  </a:tcPr>
                </a:tc>
                <a:tc gridSpan="9">
                  <a:txBody>
                    <a:bodyPr/>
                    <a:lstStyle/>
                    <a:p>
                      <a:pPr algn="ctr">
                        <a:lnSpc>
                          <a:spcPct val="115000"/>
                        </a:lnSpc>
                        <a:spcAft>
                          <a:spcPts val="0"/>
                        </a:spcAft>
                      </a:pPr>
                      <a:r>
                        <a:rPr lang="es-ES" sz="1600" b="1" dirty="0" smtClean="0">
                          <a:solidFill>
                            <a:srgbClr val="FFFFFF"/>
                          </a:solidFill>
                          <a:latin typeface="Calibri"/>
                          <a:ea typeface="Calibri"/>
                          <a:cs typeface="Times New Roman"/>
                        </a:rPr>
                        <a:t>ESPAÑA</a:t>
                      </a:r>
                      <a:endParaRPr lang="es-ES" sz="1200" dirty="0">
                        <a:latin typeface="Calibri"/>
                        <a:ea typeface="Calibri"/>
                        <a:cs typeface="Times New Roman"/>
                      </a:endParaRPr>
                    </a:p>
                  </a:txBody>
                  <a:tcPr marL="32993" marR="329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gridSpan="2">
                  <a:txBody>
                    <a:bodyPr/>
                    <a:lstStyle/>
                    <a:p>
                      <a:pPr algn="ctr">
                        <a:lnSpc>
                          <a:spcPct val="115000"/>
                        </a:lnSpc>
                        <a:spcAft>
                          <a:spcPts val="0"/>
                        </a:spcAft>
                      </a:pPr>
                      <a:r>
                        <a:rPr lang="es-ES" sz="1600" b="1" dirty="0" smtClean="0">
                          <a:latin typeface="Calibri"/>
                          <a:ea typeface="Calibri"/>
                          <a:cs typeface="Times New Roman"/>
                        </a:rPr>
                        <a:t>FC</a:t>
                      </a:r>
                      <a:endParaRPr lang="es-ES" sz="1200" dirty="0">
                        <a:latin typeface="Calibri"/>
                        <a:ea typeface="Calibri"/>
                        <a:cs typeface="Times New Roman"/>
                      </a:endParaRPr>
                    </a:p>
                  </a:txBody>
                  <a:tcPr marL="32993" marR="329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hMerge="1">
                  <a:txBody>
                    <a:bodyPr/>
                    <a:lstStyle/>
                    <a:p>
                      <a:endParaRPr lang="es-ES"/>
                    </a:p>
                  </a:txBody>
                  <a:tcPr/>
                </a:tc>
                <a:tc gridSpan="9">
                  <a:txBody>
                    <a:bodyPr/>
                    <a:lstStyle/>
                    <a:p>
                      <a:pPr algn="ctr">
                        <a:lnSpc>
                          <a:spcPct val="115000"/>
                        </a:lnSpc>
                        <a:spcAft>
                          <a:spcPts val="0"/>
                        </a:spcAft>
                      </a:pPr>
                      <a:r>
                        <a:rPr lang="es-ES" sz="1600" b="1" dirty="0" smtClean="0">
                          <a:latin typeface="Calibri"/>
                          <a:ea typeface="Calibri"/>
                          <a:cs typeface="Times New Roman"/>
                        </a:rPr>
                        <a:t>VALONES</a:t>
                      </a:r>
                      <a:endParaRPr lang="es-ES" sz="1200" dirty="0">
                        <a:latin typeface="Calibri"/>
                        <a:ea typeface="Calibri"/>
                        <a:cs typeface="Times New Roman"/>
                      </a:endParaRPr>
                    </a:p>
                  </a:txBody>
                  <a:tcPr marL="32993" marR="329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gridSpan="13">
                  <a:txBody>
                    <a:bodyPr/>
                    <a:lstStyle/>
                    <a:p>
                      <a:pPr algn="ctr">
                        <a:lnSpc>
                          <a:spcPct val="115000"/>
                        </a:lnSpc>
                        <a:spcAft>
                          <a:spcPts val="0"/>
                        </a:spcAft>
                      </a:pPr>
                      <a:r>
                        <a:rPr lang="es-ES" sz="1600" b="1" dirty="0" smtClean="0">
                          <a:latin typeface="Calibri"/>
                          <a:ea typeface="Calibri"/>
                          <a:cs typeface="Times New Roman"/>
                        </a:rPr>
                        <a:t>ALEMANES</a:t>
                      </a:r>
                      <a:endParaRPr lang="es-ES" sz="1200" dirty="0">
                        <a:latin typeface="Calibri"/>
                        <a:ea typeface="Calibri"/>
                        <a:cs typeface="Times New Roman"/>
                      </a:endParaRPr>
                    </a:p>
                  </a:txBody>
                  <a:tcPr marL="32993" marR="329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a:txBody>
                    <a:bodyPr/>
                    <a:lstStyle/>
                    <a:p>
                      <a:pPr>
                        <a:lnSpc>
                          <a:spcPct val="115000"/>
                        </a:lnSpc>
                        <a:spcAft>
                          <a:spcPts val="0"/>
                        </a:spcAft>
                      </a:pPr>
                      <a:r>
                        <a:rPr lang="es-ES" sz="2000" b="1" dirty="0">
                          <a:latin typeface="Calibri"/>
                          <a:ea typeface="Calibri"/>
                          <a:cs typeface="Times New Roman"/>
                        </a:rPr>
                        <a:t>IT</a:t>
                      </a:r>
                      <a:endParaRPr lang="es-ES" sz="2000" dirty="0">
                        <a:latin typeface="Calibri"/>
                        <a:ea typeface="Calibri"/>
                        <a:cs typeface="Times New Roman"/>
                      </a:endParaRPr>
                    </a:p>
                  </a:txBody>
                  <a:tcPr marL="32993" marR="329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nSpc>
                          <a:spcPct val="115000"/>
                        </a:lnSpc>
                        <a:spcAft>
                          <a:spcPts val="0"/>
                        </a:spcAft>
                      </a:pPr>
                      <a:r>
                        <a:rPr lang="es-ES" sz="1400" b="1" dirty="0">
                          <a:solidFill>
                            <a:srgbClr val="FFFFFF"/>
                          </a:solidFill>
                          <a:latin typeface="Calibri"/>
                          <a:ea typeface="Calibri"/>
                          <a:cs typeface="Times New Roman"/>
                        </a:rPr>
                        <a:t>BRIT</a:t>
                      </a:r>
                      <a:endParaRPr lang="es-ES" sz="1100" dirty="0">
                        <a:latin typeface="Calibri"/>
                        <a:ea typeface="Calibri"/>
                        <a:cs typeface="Times New Roman"/>
                      </a:endParaRPr>
                    </a:p>
                  </a:txBody>
                  <a:tcPr marL="32993" marR="3299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0C0"/>
                    </a:solidFill>
                  </a:tcPr>
                </a:tc>
              </a:tr>
            </a:tbl>
          </a:graphicData>
        </a:graphic>
      </p:graphicFrame>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1"/>
          <p:cNvPicPr>
            <a:picLocks noChangeAspect="1" noChangeArrowheads="1"/>
          </p:cNvPicPr>
          <p:nvPr/>
        </p:nvPicPr>
        <p:blipFill>
          <a:blip r:embed="rId3" cstate="print"/>
          <a:srcRect/>
          <a:stretch>
            <a:fillRect/>
          </a:stretch>
        </p:blipFill>
        <p:spPr bwMode="auto">
          <a:xfrm>
            <a:off x="0" y="-161925"/>
            <a:ext cx="9144000" cy="7019925"/>
          </a:xfrm>
          <a:prstGeom prst="rect">
            <a:avLst/>
          </a:prstGeom>
          <a:noFill/>
          <a:ln w="9525">
            <a:noFill/>
            <a:miter lim="800000"/>
            <a:headEnd/>
            <a:tailEnd/>
          </a:ln>
        </p:spPr>
      </p:pic>
      <p:pic>
        <p:nvPicPr>
          <p:cNvPr id="10243" name="Picture 3" descr="189971_213366432011605_203279006353681_971479_2605937_n"/>
          <p:cNvPicPr>
            <a:picLocks noChangeAspect="1" noChangeArrowheads="1"/>
          </p:cNvPicPr>
          <p:nvPr/>
        </p:nvPicPr>
        <p:blipFill>
          <a:blip r:embed="rId4" cstate="print"/>
          <a:srcRect/>
          <a:stretch>
            <a:fillRect/>
          </a:stretch>
        </p:blipFill>
        <p:spPr bwMode="auto">
          <a:xfrm>
            <a:off x="0" y="-171450"/>
            <a:ext cx="1657350" cy="1152525"/>
          </a:xfrm>
          <a:prstGeom prst="rect">
            <a:avLst/>
          </a:prstGeom>
          <a:noFill/>
          <a:ln w="0">
            <a:solidFill>
              <a:srgbClr val="FFCC99"/>
            </a:solidFill>
            <a:miter lim="800000"/>
            <a:headEnd/>
            <a:tailEnd/>
          </a:ln>
        </p:spPr>
      </p:pic>
      <p:sp>
        <p:nvSpPr>
          <p:cNvPr id="8" name="Text Box 5"/>
          <p:cNvSpPr txBox="1">
            <a:spLocks noChangeArrowheads="1"/>
          </p:cNvSpPr>
          <p:nvPr/>
        </p:nvSpPr>
        <p:spPr bwMode="auto">
          <a:xfrm>
            <a:off x="1646457" y="-27384"/>
            <a:ext cx="7174015" cy="646331"/>
          </a:xfrm>
          <a:prstGeom prst="rect">
            <a:avLst/>
          </a:prstGeom>
          <a:noFill/>
          <a:ln w="9525">
            <a:noFill/>
            <a:miter lim="800000"/>
            <a:headEnd/>
            <a:tailEnd/>
          </a:ln>
        </p:spPr>
        <p:txBody>
          <a:bodyPr wrap="none">
            <a:spAutoFit/>
          </a:bodyPr>
          <a:lstStyle/>
          <a:p>
            <a:r>
              <a:rPr lang="es-ES" sz="3600" dirty="0" smtClean="0">
                <a:solidFill>
                  <a:srgbClr val="0070C0"/>
                </a:solidFill>
                <a:latin typeface="Forte" pitchFamily="66" charset="0"/>
              </a:rPr>
              <a:t>TERCIO DE ZAMORA Y FLANDES</a:t>
            </a:r>
            <a:endParaRPr lang="es-ES" sz="3600" dirty="0">
              <a:solidFill>
                <a:srgbClr val="0070C0"/>
              </a:solidFill>
              <a:latin typeface="Forte" pitchFamily="66" charset="0"/>
            </a:endParaRPr>
          </a:p>
        </p:txBody>
      </p:sp>
      <p:pic>
        <p:nvPicPr>
          <p:cNvPr id="10" name="Picture 9" descr="mapa"/>
          <p:cNvPicPr>
            <a:picLocks noChangeAspect="1" noChangeArrowheads="1"/>
          </p:cNvPicPr>
          <p:nvPr/>
        </p:nvPicPr>
        <p:blipFill>
          <a:blip r:embed="rId5" cstate="print"/>
          <a:srcRect/>
          <a:stretch>
            <a:fillRect/>
          </a:stretch>
        </p:blipFill>
        <p:spPr bwMode="auto">
          <a:xfrm>
            <a:off x="1584176" y="844258"/>
            <a:ext cx="6516216" cy="5825102"/>
          </a:xfrm>
          <a:prstGeom prst="rect">
            <a:avLst/>
          </a:prstGeom>
          <a:noFill/>
          <a:ln w="9525">
            <a:noFill/>
            <a:miter lim="800000"/>
            <a:headEnd/>
            <a:tailEnd/>
          </a:ln>
        </p:spPr>
      </p:pic>
      <p:grpSp>
        <p:nvGrpSpPr>
          <p:cNvPr id="2" name="25 Grupo"/>
          <p:cNvGrpSpPr/>
          <p:nvPr/>
        </p:nvGrpSpPr>
        <p:grpSpPr>
          <a:xfrm>
            <a:off x="4123426" y="2863970"/>
            <a:ext cx="3450566" cy="3019245"/>
            <a:chOff x="4123426" y="2863970"/>
            <a:chExt cx="3450566" cy="3019245"/>
          </a:xfrm>
        </p:grpSpPr>
        <p:grpSp>
          <p:nvGrpSpPr>
            <p:cNvPr id="3" name="15 Grupo"/>
            <p:cNvGrpSpPr/>
            <p:nvPr/>
          </p:nvGrpSpPr>
          <p:grpSpPr>
            <a:xfrm>
              <a:off x="4123426" y="4692770"/>
              <a:ext cx="3450566" cy="1190445"/>
              <a:chOff x="4123426" y="4692770"/>
              <a:chExt cx="3450566" cy="1190445"/>
            </a:xfrm>
          </p:grpSpPr>
          <p:sp>
            <p:nvSpPr>
              <p:cNvPr id="14" name="13 Forma libre"/>
              <p:cNvSpPr/>
              <p:nvPr/>
            </p:nvSpPr>
            <p:spPr>
              <a:xfrm>
                <a:off x="4123426" y="4710023"/>
                <a:ext cx="2070340" cy="1173192"/>
              </a:xfrm>
              <a:custGeom>
                <a:avLst/>
                <a:gdLst>
                  <a:gd name="connsiteX0" fmla="*/ 0 w 2070340"/>
                  <a:gd name="connsiteY0" fmla="*/ 1173192 h 1173192"/>
                  <a:gd name="connsiteX1" fmla="*/ 138023 w 2070340"/>
                  <a:gd name="connsiteY1" fmla="*/ 1138686 h 1173192"/>
                  <a:gd name="connsiteX2" fmla="*/ 241540 w 2070340"/>
                  <a:gd name="connsiteY2" fmla="*/ 1086928 h 1173192"/>
                  <a:gd name="connsiteX3" fmla="*/ 276046 w 2070340"/>
                  <a:gd name="connsiteY3" fmla="*/ 1035169 h 1173192"/>
                  <a:gd name="connsiteX4" fmla="*/ 293299 w 2070340"/>
                  <a:gd name="connsiteY4" fmla="*/ 983411 h 1173192"/>
                  <a:gd name="connsiteX5" fmla="*/ 379563 w 2070340"/>
                  <a:gd name="connsiteY5" fmla="*/ 862641 h 1173192"/>
                  <a:gd name="connsiteX6" fmla="*/ 483080 w 2070340"/>
                  <a:gd name="connsiteY6" fmla="*/ 793630 h 1173192"/>
                  <a:gd name="connsiteX7" fmla="*/ 517585 w 2070340"/>
                  <a:gd name="connsiteY7" fmla="*/ 741871 h 1173192"/>
                  <a:gd name="connsiteX8" fmla="*/ 621102 w 2070340"/>
                  <a:gd name="connsiteY8" fmla="*/ 707366 h 1173192"/>
                  <a:gd name="connsiteX9" fmla="*/ 655608 w 2070340"/>
                  <a:gd name="connsiteY9" fmla="*/ 655607 h 1173192"/>
                  <a:gd name="connsiteX10" fmla="*/ 776378 w 2070340"/>
                  <a:gd name="connsiteY10" fmla="*/ 569343 h 1173192"/>
                  <a:gd name="connsiteX11" fmla="*/ 828136 w 2070340"/>
                  <a:gd name="connsiteY11" fmla="*/ 552090 h 1173192"/>
                  <a:gd name="connsiteX12" fmla="*/ 862642 w 2070340"/>
                  <a:gd name="connsiteY12" fmla="*/ 500332 h 1173192"/>
                  <a:gd name="connsiteX13" fmla="*/ 914400 w 2070340"/>
                  <a:gd name="connsiteY13" fmla="*/ 483079 h 1173192"/>
                  <a:gd name="connsiteX14" fmla="*/ 1035170 w 2070340"/>
                  <a:gd name="connsiteY14" fmla="*/ 414068 h 1173192"/>
                  <a:gd name="connsiteX15" fmla="*/ 1069676 w 2070340"/>
                  <a:gd name="connsiteY15" fmla="*/ 362309 h 1173192"/>
                  <a:gd name="connsiteX16" fmla="*/ 1121434 w 2070340"/>
                  <a:gd name="connsiteY16" fmla="*/ 345056 h 1173192"/>
                  <a:gd name="connsiteX17" fmla="*/ 1173193 w 2070340"/>
                  <a:gd name="connsiteY17" fmla="*/ 310551 h 1173192"/>
                  <a:gd name="connsiteX18" fmla="*/ 1224951 w 2070340"/>
                  <a:gd name="connsiteY18" fmla="*/ 293298 h 1173192"/>
                  <a:gd name="connsiteX19" fmla="*/ 1276710 w 2070340"/>
                  <a:gd name="connsiteY19" fmla="*/ 258792 h 1173192"/>
                  <a:gd name="connsiteX20" fmla="*/ 1345721 w 2070340"/>
                  <a:gd name="connsiteY20" fmla="*/ 241539 h 1173192"/>
                  <a:gd name="connsiteX21" fmla="*/ 1397480 w 2070340"/>
                  <a:gd name="connsiteY21" fmla="*/ 224286 h 1173192"/>
                  <a:gd name="connsiteX22" fmla="*/ 1846053 w 2070340"/>
                  <a:gd name="connsiteY22" fmla="*/ 189781 h 1173192"/>
                  <a:gd name="connsiteX23" fmla="*/ 1897812 w 2070340"/>
                  <a:gd name="connsiteY23" fmla="*/ 172528 h 1173192"/>
                  <a:gd name="connsiteX24" fmla="*/ 2001329 w 2070340"/>
                  <a:gd name="connsiteY24" fmla="*/ 103517 h 1173192"/>
                  <a:gd name="connsiteX25" fmla="*/ 2070340 w 2070340"/>
                  <a:gd name="connsiteY25" fmla="*/ 0 h 1173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070340" h="1173192">
                    <a:moveTo>
                      <a:pt x="0" y="1173192"/>
                    </a:moveTo>
                    <a:cubicBezTo>
                      <a:pt x="32814" y="1166629"/>
                      <a:pt x="102653" y="1156371"/>
                      <a:pt x="138023" y="1138686"/>
                    </a:cubicBezTo>
                    <a:cubicBezTo>
                      <a:pt x="271803" y="1071797"/>
                      <a:pt x="111445" y="1130294"/>
                      <a:pt x="241540" y="1086928"/>
                    </a:cubicBezTo>
                    <a:cubicBezTo>
                      <a:pt x="253042" y="1069675"/>
                      <a:pt x="266773" y="1053715"/>
                      <a:pt x="276046" y="1035169"/>
                    </a:cubicBezTo>
                    <a:cubicBezTo>
                      <a:pt x="284179" y="1018903"/>
                      <a:pt x="285166" y="999677"/>
                      <a:pt x="293299" y="983411"/>
                    </a:cubicBezTo>
                    <a:cubicBezTo>
                      <a:pt x="302534" y="964942"/>
                      <a:pt x="372525" y="868897"/>
                      <a:pt x="379563" y="862641"/>
                    </a:cubicBezTo>
                    <a:cubicBezTo>
                      <a:pt x="410559" y="835090"/>
                      <a:pt x="483080" y="793630"/>
                      <a:pt x="483080" y="793630"/>
                    </a:cubicBezTo>
                    <a:cubicBezTo>
                      <a:pt x="494582" y="776377"/>
                      <a:pt x="500001" y="752861"/>
                      <a:pt x="517585" y="741871"/>
                    </a:cubicBezTo>
                    <a:cubicBezTo>
                      <a:pt x="548428" y="722594"/>
                      <a:pt x="621102" y="707366"/>
                      <a:pt x="621102" y="707366"/>
                    </a:cubicBezTo>
                    <a:cubicBezTo>
                      <a:pt x="632604" y="690113"/>
                      <a:pt x="640946" y="670269"/>
                      <a:pt x="655608" y="655607"/>
                    </a:cubicBezTo>
                    <a:cubicBezTo>
                      <a:pt x="663423" y="647792"/>
                      <a:pt x="756786" y="579139"/>
                      <a:pt x="776378" y="569343"/>
                    </a:cubicBezTo>
                    <a:cubicBezTo>
                      <a:pt x="792644" y="561210"/>
                      <a:pt x="810883" y="557841"/>
                      <a:pt x="828136" y="552090"/>
                    </a:cubicBezTo>
                    <a:cubicBezTo>
                      <a:pt x="839638" y="534837"/>
                      <a:pt x="846450" y="513285"/>
                      <a:pt x="862642" y="500332"/>
                    </a:cubicBezTo>
                    <a:cubicBezTo>
                      <a:pt x="876843" y="488971"/>
                      <a:pt x="897685" y="490243"/>
                      <a:pt x="914400" y="483079"/>
                    </a:cubicBezTo>
                    <a:cubicBezTo>
                      <a:pt x="975691" y="456811"/>
                      <a:pt x="983189" y="448722"/>
                      <a:pt x="1035170" y="414068"/>
                    </a:cubicBezTo>
                    <a:cubicBezTo>
                      <a:pt x="1046672" y="396815"/>
                      <a:pt x="1053484" y="375262"/>
                      <a:pt x="1069676" y="362309"/>
                    </a:cubicBezTo>
                    <a:cubicBezTo>
                      <a:pt x="1083877" y="350948"/>
                      <a:pt x="1105168" y="353189"/>
                      <a:pt x="1121434" y="345056"/>
                    </a:cubicBezTo>
                    <a:cubicBezTo>
                      <a:pt x="1139980" y="335783"/>
                      <a:pt x="1154647" y="319824"/>
                      <a:pt x="1173193" y="310551"/>
                    </a:cubicBezTo>
                    <a:cubicBezTo>
                      <a:pt x="1189459" y="302418"/>
                      <a:pt x="1208685" y="301431"/>
                      <a:pt x="1224951" y="293298"/>
                    </a:cubicBezTo>
                    <a:cubicBezTo>
                      <a:pt x="1243497" y="284025"/>
                      <a:pt x="1257651" y="266960"/>
                      <a:pt x="1276710" y="258792"/>
                    </a:cubicBezTo>
                    <a:cubicBezTo>
                      <a:pt x="1298504" y="249451"/>
                      <a:pt x="1322922" y="248053"/>
                      <a:pt x="1345721" y="241539"/>
                    </a:cubicBezTo>
                    <a:cubicBezTo>
                      <a:pt x="1363208" y="236543"/>
                      <a:pt x="1379837" y="228697"/>
                      <a:pt x="1397480" y="224286"/>
                    </a:cubicBezTo>
                    <a:cubicBezTo>
                      <a:pt x="1551694" y="185733"/>
                      <a:pt x="1663118" y="198492"/>
                      <a:pt x="1846053" y="189781"/>
                    </a:cubicBezTo>
                    <a:cubicBezTo>
                      <a:pt x="1863306" y="184030"/>
                      <a:pt x="1881914" y="181360"/>
                      <a:pt x="1897812" y="172528"/>
                    </a:cubicBezTo>
                    <a:cubicBezTo>
                      <a:pt x="1934064" y="152388"/>
                      <a:pt x="2001329" y="103517"/>
                      <a:pt x="2001329" y="103517"/>
                    </a:cubicBezTo>
                    <a:lnTo>
                      <a:pt x="2070340" y="0"/>
                    </a:lnTo>
                  </a:path>
                </a:pathLst>
              </a:custGeom>
              <a:ln w="889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
            <p:nvSpPr>
              <p:cNvPr id="15" name="14 Forma libre"/>
              <p:cNvSpPr/>
              <p:nvPr/>
            </p:nvSpPr>
            <p:spPr>
              <a:xfrm>
                <a:off x="6280030" y="4692770"/>
                <a:ext cx="1293962" cy="1121434"/>
              </a:xfrm>
              <a:custGeom>
                <a:avLst/>
                <a:gdLst>
                  <a:gd name="connsiteX0" fmla="*/ 1293962 w 1293962"/>
                  <a:gd name="connsiteY0" fmla="*/ 1121434 h 1121434"/>
                  <a:gd name="connsiteX1" fmla="*/ 1242204 w 1293962"/>
                  <a:gd name="connsiteY1" fmla="*/ 948905 h 1121434"/>
                  <a:gd name="connsiteX2" fmla="*/ 1173193 w 1293962"/>
                  <a:gd name="connsiteY2" fmla="*/ 845388 h 1121434"/>
                  <a:gd name="connsiteX3" fmla="*/ 1121434 w 1293962"/>
                  <a:gd name="connsiteY3" fmla="*/ 828136 h 1121434"/>
                  <a:gd name="connsiteX4" fmla="*/ 1000664 w 1293962"/>
                  <a:gd name="connsiteY4" fmla="*/ 759124 h 1121434"/>
                  <a:gd name="connsiteX5" fmla="*/ 966159 w 1293962"/>
                  <a:gd name="connsiteY5" fmla="*/ 707366 h 1121434"/>
                  <a:gd name="connsiteX6" fmla="*/ 862642 w 1293962"/>
                  <a:gd name="connsiteY6" fmla="*/ 672860 h 1121434"/>
                  <a:gd name="connsiteX7" fmla="*/ 724619 w 1293962"/>
                  <a:gd name="connsiteY7" fmla="*/ 638355 h 1121434"/>
                  <a:gd name="connsiteX8" fmla="*/ 552091 w 1293962"/>
                  <a:gd name="connsiteY8" fmla="*/ 569343 h 1121434"/>
                  <a:gd name="connsiteX9" fmla="*/ 500332 w 1293962"/>
                  <a:gd name="connsiteY9" fmla="*/ 552090 h 1121434"/>
                  <a:gd name="connsiteX10" fmla="*/ 448574 w 1293962"/>
                  <a:gd name="connsiteY10" fmla="*/ 534838 h 1121434"/>
                  <a:gd name="connsiteX11" fmla="*/ 414068 w 1293962"/>
                  <a:gd name="connsiteY11" fmla="*/ 483079 h 1121434"/>
                  <a:gd name="connsiteX12" fmla="*/ 310551 w 1293962"/>
                  <a:gd name="connsiteY12" fmla="*/ 448573 h 1121434"/>
                  <a:gd name="connsiteX13" fmla="*/ 207034 w 1293962"/>
                  <a:gd name="connsiteY13" fmla="*/ 345056 h 1121434"/>
                  <a:gd name="connsiteX14" fmla="*/ 86264 w 1293962"/>
                  <a:gd name="connsiteY14" fmla="*/ 207034 h 1121434"/>
                  <a:gd name="connsiteX15" fmla="*/ 17253 w 1293962"/>
                  <a:gd name="connsiteY15" fmla="*/ 51758 h 1121434"/>
                  <a:gd name="connsiteX16" fmla="*/ 0 w 1293962"/>
                  <a:gd name="connsiteY16" fmla="*/ 0 h 1121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93962" h="1121434">
                    <a:moveTo>
                      <a:pt x="1293962" y="1121434"/>
                    </a:moveTo>
                    <a:cubicBezTo>
                      <a:pt x="1279685" y="1050046"/>
                      <a:pt x="1278044" y="1014612"/>
                      <a:pt x="1242204" y="948905"/>
                    </a:cubicBezTo>
                    <a:cubicBezTo>
                      <a:pt x="1222346" y="912498"/>
                      <a:pt x="1212536" y="858501"/>
                      <a:pt x="1173193" y="845388"/>
                    </a:cubicBezTo>
                    <a:cubicBezTo>
                      <a:pt x="1155940" y="839637"/>
                      <a:pt x="1138150" y="835300"/>
                      <a:pt x="1121434" y="828136"/>
                    </a:cubicBezTo>
                    <a:cubicBezTo>
                      <a:pt x="1060148" y="801871"/>
                      <a:pt x="1052642" y="793776"/>
                      <a:pt x="1000664" y="759124"/>
                    </a:cubicBezTo>
                    <a:cubicBezTo>
                      <a:pt x="989162" y="741871"/>
                      <a:pt x="983742" y="718356"/>
                      <a:pt x="966159" y="707366"/>
                    </a:cubicBezTo>
                    <a:cubicBezTo>
                      <a:pt x="935315" y="688089"/>
                      <a:pt x="897148" y="684362"/>
                      <a:pt x="862642" y="672860"/>
                    </a:cubicBezTo>
                    <a:cubicBezTo>
                      <a:pt x="783065" y="646334"/>
                      <a:pt x="828714" y="659173"/>
                      <a:pt x="724619" y="638355"/>
                    </a:cubicBezTo>
                    <a:cubicBezTo>
                      <a:pt x="623076" y="587583"/>
                      <a:pt x="680006" y="611982"/>
                      <a:pt x="552091" y="569343"/>
                    </a:cubicBezTo>
                    <a:lnTo>
                      <a:pt x="500332" y="552090"/>
                    </a:lnTo>
                    <a:lnTo>
                      <a:pt x="448574" y="534838"/>
                    </a:lnTo>
                    <a:cubicBezTo>
                      <a:pt x="437072" y="517585"/>
                      <a:pt x="431652" y="494069"/>
                      <a:pt x="414068" y="483079"/>
                    </a:cubicBezTo>
                    <a:cubicBezTo>
                      <a:pt x="383224" y="463802"/>
                      <a:pt x="310551" y="448573"/>
                      <a:pt x="310551" y="448573"/>
                    </a:cubicBezTo>
                    <a:cubicBezTo>
                      <a:pt x="198362" y="280293"/>
                      <a:pt x="378240" y="537665"/>
                      <a:pt x="207034" y="345056"/>
                    </a:cubicBezTo>
                    <a:cubicBezTo>
                      <a:pt x="60651" y="180374"/>
                      <a:pt x="205464" y="286498"/>
                      <a:pt x="86264" y="207034"/>
                    </a:cubicBezTo>
                    <a:cubicBezTo>
                      <a:pt x="31584" y="125011"/>
                      <a:pt x="58316" y="174947"/>
                      <a:pt x="17253" y="51758"/>
                    </a:cubicBezTo>
                    <a:lnTo>
                      <a:pt x="0" y="0"/>
                    </a:lnTo>
                  </a:path>
                </a:pathLst>
              </a:custGeom>
              <a:ln w="889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grpSp>
        <p:grpSp>
          <p:nvGrpSpPr>
            <p:cNvPr id="4" name="18 Grupo"/>
            <p:cNvGrpSpPr/>
            <p:nvPr/>
          </p:nvGrpSpPr>
          <p:grpSpPr>
            <a:xfrm>
              <a:off x="5517983" y="2863970"/>
              <a:ext cx="927187" cy="1742536"/>
              <a:chOff x="5517983" y="2863970"/>
              <a:chExt cx="927187" cy="1742536"/>
            </a:xfrm>
          </p:grpSpPr>
          <p:sp>
            <p:nvSpPr>
              <p:cNvPr id="17" name="16 Forma libre"/>
              <p:cNvSpPr/>
              <p:nvPr/>
            </p:nvSpPr>
            <p:spPr>
              <a:xfrm>
                <a:off x="5517983" y="2863970"/>
                <a:ext cx="779300" cy="1742536"/>
              </a:xfrm>
              <a:custGeom>
                <a:avLst/>
                <a:gdLst>
                  <a:gd name="connsiteX0" fmla="*/ 779300 w 779300"/>
                  <a:gd name="connsiteY0" fmla="*/ 1742536 h 1742536"/>
                  <a:gd name="connsiteX1" fmla="*/ 727542 w 779300"/>
                  <a:gd name="connsiteY1" fmla="*/ 1621766 h 1742536"/>
                  <a:gd name="connsiteX2" fmla="*/ 693036 w 779300"/>
                  <a:gd name="connsiteY2" fmla="*/ 1570007 h 1742536"/>
                  <a:gd name="connsiteX3" fmla="*/ 641277 w 779300"/>
                  <a:gd name="connsiteY3" fmla="*/ 1552755 h 1742536"/>
                  <a:gd name="connsiteX4" fmla="*/ 624025 w 779300"/>
                  <a:gd name="connsiteY4" fmla="*/ 1500996 h 1742536"/>
                  <a:gd name="connsiteX5" fmla="*/ 520508 w 779300"/>
                  <a:gd name="connsiteY5" fmla="*/ 1466490 h 1742536"/>
                  <a:gd name="connsiteX6" fmla="*/ 399738 w 779300"/>
                  <a:gd name="connsiteY6" fmla="*/ 1414732 h 1742536"/>
                  <a:gd name="connsiteX7" fmla="*/ 278968 w 779300"/>
                  <a:gd name="connsiteY7" fmla="*/ 1362973 h 1742536"/>
                  <a:gd name="connsiteX8" fmla="*/ 158198 w 779300"/>
                  <a:gd name="connsiteY8" fmla="*/ 1311215 h 1742536"/>
                  <a:gd name="connsiteX9" fmla="*/ 89187 w 779300"/>
                  <a:gd name="connsiteY9" fmla="*/ 1224951 h 1742536"/>
                  <a:gd name="connsiteX10" fmla="*/ 71934 w 779300"/>
                  <a:gd name="connsiteY10" fmla="*/ 1173192 h 1742536"/>
                  <a:gd name="connsiteX11" fmla="*/ 37428 w 779300"/>
                  <a:gd name="connsiteY11" fmla="*/ 1121434 h 1742536"/>
                  <a:gd name="connsiteX12" fmla="*/ 54681 w 779300"/>
                  <a:gd name="connsiteY12" fmla="*/ 862641 h 1742536"/>
                  <a:gd name="connsiteX13" fmla="*/ 89187 w 779300"/>
                  <a:gd name="connsiteY13" fmla="*/ 759124 h 1742536"/>
                  <a:gd name="connsiteX14" fmla="*/ 106440 w 779300"/>
                  <a:gd name="connsiteY14" fmla="*/ 552090 h 1742536"/>
                  <a:gd name="connsiteX15" fmla="*/ 140945 w 779300"/>
                  <a:gd name="connsiteY15" fmla="*/ 431321 h 1742536"/>
                  <a:gd name="connsiteX16" fmla="*/ 106440 w 779300"/>
                  <a:gd name="connsiteY16" fmla="*/ 224287 h 1742536"/>
                  <a:gd name="connsiteX17" fmla="*/ 89187 w 779300"/>
                  <a:gd name="connsiteY17" fmla="*/ 155275 h 1742536"/>
                  <a:gd name="connsiteX18" fmla="*/ 71934 w 779300"/>
                  <a:gd name="connsiteY18" fmla="*/ 0 h 1742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779300" h="1742536">
                    <a:moveTo>
                      <a:pt x="779300" y="1742536"/>
                    </a:moveTo>
                    <a:cubicBezTo>
                      <a:pt x="759945" y="1684470"/>
                      <a:pt x="761652" y="1681458"/>
                      <a:pt x="727542" y="1621766"/>
                    </a:cubicBezTo>
                    <a:cubicBezTo>
                      <a:pt x="717254" y="1603762"/>
                      <a:pt x="709228" y="1582960"/>
                      <a:pt x="693036" y="1570007"/>
                    </a:cubicBezTo>
                    <a:cubicBezTo>
                      <a:pt x="678835" y="1558646"/>
                      <a:pt x="658530" y="1558506"/>
                      <a:pt x="641277" y="1552755"/>
                    </a:cubicBezTo>
                    <a:cubicBezTo>
                      <a:pt x="635526" y="1535502"/>
                      <a:pt x="638824" y="1511567"/>
                      <a:pt x="624025" y="1500996"/>
                    </a:cubicBezTo>
                    <a:cubicBezTo>
                      <a:pt x="594428" y="1479855"/>
                      <a:pt x="550772" y="1486665"/>
                      <a:pt x="520508" y="1466490"/>
                    </a:cubicBezTo>
                    <a:cubicBezTo>
                      <a:pt x="449020" y="1418832"/>
                      <a:pt x="488865" y="1437014"/>
                      <a:pt x="399738" y="1414732"/>
                    </a:cubicBezTo>
                    <a:cubicBezTo>
                      <a:pt x="269798" y="1328105"/>
                      <a:pt x="434936" y="1429816"/>
                      <a:pt x="278968" y="1362973"/>
                    </a:cubicBezTo>
                    <a:cubicBezTo>
                      <a:pt x="112163" y="1291486"/>
                      <a:pt x="356323" y="1360747"/>
                      <a:pt x="158198" y="1311215"/>
                    </a:cubicBezTo>
                    <a:cubicBezTo>
                      <a:pt x="114832" y="1181116"/>
                      <a:pt x="178374" y="1336435"/>
                      <a:pt x="89187" y="1224951"/>
                    </a:cubicBezTo>
                    <a:cubicBezTo>
                      <a:pt x="77826" y="1210750"/>
                      <a:pt x="80067" y="1189458"/>
                      <a:pt x="71934" y="1173192"/>
                    </a:cubicBezTo>
                    <a:cubicBezTo>
                      <a:pt x="62661" y="1154646"/>
                      <a:pt x="48930" y="1138687"/>
                      <a:pt x="37428" y="1121434"/>
                    </a:cubicBezTo>
                    <a:cubicBezTo>
                      <a:pt x="0" y="1009150"/>
                      <a:pt x="9686" y="1065116"/>
                      <a:pt x="54681" y="862641"/>
                    </a:cubicBezTo>
                    <a:cubicBezTo>
                      <a:pt x="62571" y="827135"/>
                      <a:pt x="89187" y="759124"/>
                      <a:pt x="89187" y="759124"/>
                    </a:cubicBezTo>
                    <a:cubicBezTo>
                      <a:pt x="94938" y="690113"/>
                      <a:pt x="97851" y="620806"/>
                      <a:pt x="106440" y="552090"/>
                    </a:cubicBezTo>
                    <a:cubicBezTo>
                      <a:pt x="110773" y="517423"/>
                      <a:pt x="129485" y="465702"/>
                      <a:pt x="140945" y="431321"/>
                    </a:cubicBezTo>
                    <a:cubicBezTo>
                      <a:pt x="126544" y="330514"/>
                      <a:pt x="126620" y="315098"/>
                      <a:pt x="106440" y="224287"/>
                    </a:cubicBezTo>
                    <a:cubicBezTo>
                      <a:pt x="101296" y="201140"/>
                      <a:pt x="93429" y="178605"/>
                      <a:pt x="89187" y="155275"/>
                    </a:cubicBezTo>
                    <a:cubicBezTo>
                      <a:pt x="70307" y="51438"/>
                      <a:pt x="71934" y="67161"/>
                      <a:pt x="71934" y="0"/>
                    </a:cubicBezTo>
                  </a:path>
                </a:pathLst>
              </a:custGeom>
              <a:ln w="76200">
                <a:solidFill>
                  <a:srgbClr val="00206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
            <p:nvSpPr>
              <p:cNvPr id="18" name="17 Forma libre"/>
              <p:cNvSpPr/>
              <p:nvPr/>
            </p:nvSpPr>
            <p:spPr>
              <a:xfrm>
                <a:off x="5727940" y="3571336"/>
                <a:ext cx="717230" cy="983411"/>
              </a:xfrm>
              <a:custGeom>
                <a:avLst/>
                <a:gdLst>
                  <a:gd name="connsiteX0" fmla="*/ 569343 w 717230"/>
                  <a:gd name="connsiteY0" fmla="*/ 983411 h 983411"/>
                  <a:gd name="connsiteX1" fmla="*/ 586596 w 717230"/>
                  <a:gd name="connsiteY1" fmla="*/ 569343 h 983411"/>
                  <a:gd name="connsiteX2" fmla="*/ 603849 w 717230"/>
                  <a:gd name="connsiteY2" fmla="*/ 258792 h 983411"/>
                  <a:gd name="connsiteX3" fmla="*/ 465826 w 717230"/>
                  <a:gd name="connsiteY3" fmla="*/ 120770 h 983411"/>
                  <a:gd name="connsiteX4" fmla="*/ 414068 w 717230"/>
                  <a:gd name="connsiteY4" fmla="*/ 103517 h 983411"/>
                  <a:gd name="connsiteX5" fmla="*/ 345056 w 717230"/>
                  <a:gd name="connsiteY5" fmla="*/ 86264 h 983411"/>
                  <a:gd name="connsiteX6" fmla="*/ 293298 w 717230"/>
                  <a:gd name="connsiteY6" fmla="*/ 69011 h 983411"/>
                  <a:gd name="connsiteX7" fmla="*/ 172528 w 717230"/>
                  <a:gd name="connsiteY7" fmla="*/ 17253 h 983411"/>
                  <a:gd name="connsiteX8" fmla="*/ 0 w 717230"/>
                  <a:gd name="connsiteY8" fmla="*/ 0 h 983411"/>
                  <a:gd name="connsiteX9" fmla="*/ 51758 w 717230"/>
                  <a:gd name="connsiteY9" fmla="*/ 17253 h 983411"/>
                  <a:gd name="connsiteX10" fmla="*/ 103517 w 717230"/>
                  <a:gd name="connsiteY10" fmla="*/ 51758 h 983411"/>
                  <a:gd name="connsiteX11" fmla="*/ 276045 w 717230"/>
                  <a:gd name="connsiteY11" fmla="*/ 103517 h 983411"/>
                  <a:gd name="connsiteX12" fmla="*/ 310551 w 717230"/>
                  <a:gd name="connsiteY12" fmla="*/ 103517 h 983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17230" h="983411">
                    <a:moveTo>
                      <a:pt x="569343" y="983411"/>
                    </a:moveTo>
                    <a:cubicBezTo>
                      <a:pt x="575094" y="845388"/>
                      <a:pt x="572381" y="706752"/>
                      <a:pt x="586596" y="569343"/>
                    </a:cubicBezTo>
                    <a:cubicBezTo>
                      <a:pt x="610228" y="340900"/>
                      <a:pt x="717230" y="689636"/>
                      <a:pt x="603849" y="258792"/>
                    </a:cubicBezTo>
                    <a:cubicBezTo>
                      <a:pt x="581008" y="171997"/>
                      <a:pt x="534448" y="150180"/>
                      <a:pt x="465826" y="120770"/>
                    </a:cubicBezTo>
                    <a:cubicBezTo>
                      <a:pt x="449110" y="113606"/>
                      <a:pt x="431554" y="108513"/>
                      <a:pt x="414068" y="103517"/>
                    </a:cubicBezTo>
                    <a:cubicBezTo>
                      <a:pt x="391268" y="97003"/>
                      <a:pt x="367856" y="92778"/>
                      <a:pt x="345056" y="86264"/>
                    </a:cubicBezTo>
                    <a:cubicBezTo>
                      <a:pt x="327570" y="81268"/>
                      <a:pt x="310014" y="76175"/>
                      <a:pt x="293298" y="69011"/>
                    </a:cubicBezTo>
                    <a:cubicBezTo>
                      <a:pt x="256220" y="53121"/>
                      <a:pt x="214603" y="23726"/>
                      <a:pt x="172528" y="17253"/>
                    </a:cubicBezTo>
                    <a:cubicBezTo>
                      <a:pt x="115404" y="8465"/>
                      <a:pt x="57509" y="5751"/>
                      <a:pt x="0" y="0"/>
                    </a:cubicBezTo>
                    <a:cubicBezTo>
                      <a:pt x="0" y="0"/>
                      <a:pt x="35492" y="9120"/>
                      <a:pt x="51758" y="17253"/>
                    </a:cubicBezTo>
                    <a:cubicBezTo>
                      <a:pt x="70304" y="26526"/>
                      <a:pt x="84569" y="43337"/>
                      <a:pt x="103517" y="51758"/>
                    </a:cubicBezTo>
                    <a:cubicBezTo>
                      <a:pt x="131129" y="64030"/>
                      <a:pt x="235897" y="96826"/>
                      <a:pt x="276045" y="103517"/>
                    </a:cubicBezTo>
                    <a:cubicBezTo>
                      <a:pt x="287390" y="105408"/>
                      <a:pt x="299049" y="103517"/>
                      <a:pt x="310551" y="103517"/>
                    </a:cubicBezTo>
                  </a:path>
                </a:pathLst>
              </a:custGeom>
              <a:ln w="76200">
                <a:solidFill>
                  <a:srgbClr val="00206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grpSp>
      </p:grpSp>
      <p:sp>
        <p:nvSpPr>
          <p:cNvPr id="25" name="24 Forma libre"/>
          <p:cNvSpPr/>
          <p:nvPr/>
        </p:nvSpPr>
        <p:spPr>
          <a:xfrm>
            <a:off x="3238882" y="3433313"/>
            <a:ext cx="159926" cy="707366"/>
          </a:xfrm>
          <a:custGeom>
            <a:avLst/>
            <a:gdLst>
              <a:gd name="connsiteX0" fmla="*/ 159926 w 159926"/>
              <a:gd name="connsiteY0" fmla="*/ 707366 h 707366"/>
              <a:gd name="connsiteX1" fmla="*/ 125420 w 159926"/>
              <a:gd name="connsiteY1" fmla="*/ 586596 h 707366"/>
              <a:gd name="connsiteX2" fmla="*/ 56409 w 159926"/>
              <a:gd name="connsiteY2" fmla="*/ 483079 h 707366"/>
              <a:gd name="connsiteX3" fmla="*/ 21903 w 159926"/>
              <a:gd name="connsiteY3" fmla="*/ 362310 h 707366"/>
              <a:gd name="connsiteX4" fmla="*/ 4650 w 159926"/>
              <a:gd name="connsiteY4" fmla="*/ 293298 h 707366"/>
              <a:gd name="connsiteX5" fmla="*/ 4650 w 159926"/>
              <a:gd name="connsiteY5" fmla="*/ 0 h 707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9926" h="707366">
                <a:moveTo>
                  <a:pt x="159926" y="707366"/>
                </a:moveTo>
                <a:cubicBezTo>
                  <a:pt x="155865" y="691122"/>
                  <a:pt x="136670" y="606847"/>
                  <a:pt x="125420" y="586596"/>
                </a:cubicBezTo>
                <a:cubicBezTo>
                  <a:pt x="105280" y="550344"/>
                  <a:pt x="56409" y="483079"/>
                  <a:pt x="56409" y="483079"/>
                </a:cubicBezTo>
                <a:cubicBezTo>
                  <a:pt x="2469" y="267324"/>
                  <a:pt x="71409" y="535579"/>
                  <a:pt x="21903" y="362310"/>
                </a:cubicBezTo>
                <a:cubicBezTo>
                  <a:pt x="15389" y="339510"/>
                  <a:pt x="5778" y="316983"/>
                  <a:pt x="4650" y="293298"/>
                </a:cubicBezTo>
                <a:cubicBezTo>
                  <a:pt x="0" y="195643"/>
                  <a:pt x="4650" y="97766"/>
                  <a:pt x="4650" y="0"/>
                </a:cubicBez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grpSp>
        <p:nvGrpSpPr>
          <p:cNvPr id="5" name="48 Grupo"/>
          <p:cNvGrpSpPr/>
          <p:nvPr/>
        </p:nvGrpSpPr>
        <p:grpSpPr>
          <a:xfrm>
            <a:off x="1825048" y="3031903"/>
            <a:ext cx="2177609" cy="2040429"/>
            <a:chOff x="1825048" y="3031903"/>
            <a:chExt cx="2177609" cy="2040429"/>
          </a:xfrm>
        </p:grpSpPr>
        <p:sp>
          <p:nvSpPr>
            <p:cNvPr id="31" name="30 Forma libre"/>
            <p:cNvSpPr/>
            <p:nvPr/>
          </p:nvSpPr>
          <p:spPr>
            <a:xfrm>
              <a:off x="1825048" y="3031903"/>
              <a:ext cx="2177609" cy="2040429"/>
            </a:xfrm>
            <a:custGeom>
              <a:avLst/>
              <a:gdLst>
                <a:gd name="connsiteX0" fmla="*/ 124522 w 2177609"/>
                <a:gd name="connsiteY0" fmla="*/ 2040429 h 2040429"/>
                <a:gd name="connsiteX1" fmla="*/ 90016 w 2177609"/>
                <a:gd name="connsiteY1" fmla="*/ 1988671 h 2040429"/>
                <a:gd name="connsiteX2" fmla="*/ 72763 w 2177609"/>
                <a:gd name="connsiteY2" fmla="*/ 1867901 h 2040429"/>
                <a:gd name="connsiteX3" fmla="*/ 124522 w 2177609"/>
                <a:gd name="connsiteY3" fmla="*/ 1850648 h 2040429"/>
                <a:gd name="connsiteX4" fmla="*/ 193533 w 2177609"/>
                <a:gd name="connsiteY4" fmla="*/ 1747131 h 2040429"/>
                <a:gd name="connsiteX5" fmla="*/ 228039 w 2177609"/>
                <a:gd name="connsiteY5" fmla="*/ 1695372 h 2040429"/>
                <a:gd name="connsiteX6" fmla="*/ 279797 w 2177609"/>
                <a:gd name="connsiteY6" fmla="*/ 1522844 h 2040429"/>
                <a:gd name="connsiteX7" fmla="*/ 314303 w 2177609"/>
                <a:gd name="connsiteY7" fmla="*/ 1315810 h 2040429"/>
                <a:gd name="connsiteX8" fmla="*/ 331556 w 2177609"/>
                <a:gd name="connsiteY8" fmla="*/ 1074271 h 2040429"/>
                <a:gd name="connsiteX9" fmla="*/ 348809 w 2177609"/>
                <a:gd name="connsiteY9" fmla="*/ 1022512 h 2040429"/>
                <a:gd name="connsiteX10" fmla="*/ 452326 w 2177609"/>
                <a:gd name="connsiteY10" fmla="*/ 970754 h 2040429"/>
                <a:gd name="connsiteX11" fmla="*/ 486831 w 2177609"/>
                <a:gd name="connsiteY11" fmla="*/ 918995 h 2040429"/>
                <a:gd name="connsiteX12" fmla="*/ 555843 w 2177609"/>
                <a:gd name="connsiteY12" fmla="*/ 901742 h 2040429"/>
                <a:gd name="connsiteX13" fmla="*/ 607601 w 2177609"/>
                <a:gd name="connsiteY13" fmla="*/ 884489 h 2040429"/>
                <a:gd name="connsiteX14" fmla="*/ 728371 w 2177609"/>
                <a:gd name="connsiteY14" fmla="*/ 849984 h 2040429"/>
                <a:gd name="connsiteX15" fmla="*/ 797382 w 2177609"/>
                <a:gd name="connsiteY15" fmla="*/ 815478 h 2040429"/>
                <a:gd name="connsiteX16" fmla="*/ 831888 w 2177609"/>
                <a:gd name="connsiteY16" fmla="*/ 763720 h 2040429"/>
                <a:gd name="connsiteX17" fmla="*/ 935405 w 2177609"/>
                <a:gd name="connsiteY17" fmla="*/ 729214 h 2040429"/>
                <a:gd name="connsiteX18" fmla="*/ 1038922 w 2177609"/>
                <a:gd name="connsiteY18" fmla="*/ 660203 h 2040429"/>
                <a:gd name="connsiteX19" fmla="*/ 1090680 w 2177609"/>
                <a:gd name="connsiteY19" fmla="*/ 625697 h 2040429"/>
                <a:gd name="connsiteX20" fmla="*/ 1176944 w 2177609"/>
                <a:gd name="connsiteY20" fmla="*/ 539433 h 2040429"/>
                <a:gd name="connsiteX21" fmla="*/ 1211450 w 2177609"/>
                <a:gd name="connsiteY21" fmla="*/ 487674 h 2040429"/>
                <a:gd name="connsiteX22" fmla="*/ 1280461 w 2177609"/>
                <a:gd name="connsiteY22" fmla="*/ 418663 h 2040429"/>
                <a:gd name="connsiteX23" fmla="*/ 1366726 w 2177609"/>
                <a:gd name="connsiteY23" fmla="*/ 332399 h 2040429"/>
                <a:gd name="connsiteX24" fmla="*/ 1401231 w 2177609"/>
                <a:gd name="connsiteY24" fmla="*/ 280640 h 2040429"/>
                <a:gd name="connsiteX25" fmla="*/ 1504748 w 2177609"/>
                <a:gd name="connsiteY25" fmla="*/ 228882 h 2040429"/>
                <a:gd name="connsiteX26" fmla="*/ 1573760 w 2177609"/>
                <a:gd name="connsiteY26" fmla="*/ 125365 h 2040429"/>
                <a:gd name="connsiteX27" fmla="*/ 1677277 w 2177609"/>
                <a:gd name="connsiteY27" fmla="*/ 90859 h 2040429"/>
                <a:gd name="connsiteX28" fmla="*/ 1832552 w 2177609"/>
                <a:gd name="connsiteY28" fmla="*/ 21848 h 2040429"/>
                <a:gd name="connsiteX29" fmla="*/ 1901563 w 2177609"/>
                <a:gd name="connsiteY29" fmla="*/ 4595 h 2040429"/>
                <a:gd name="connsiteX30" fmla="*/ 2177609 w 2177609"/>
                <a:gd name="connsiteY30" fmla="*/ 4595 h 20404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177609" h="2040429">
                  <a:moveTo>
                    <a:pt x="124522" y="2040429"/>
                  </a:moveTo>
                  <a:cubicBezTo>
                    <a:pt x="113020" y="2023176"/>
                    <a:pt x="103290" y="2004600"/>
                    <a:pt x="90016" y="1988671"/>
                  </a:cubicBezTo>
                  <a:cubicBezTo>
                    <a:pt x="46015" y="1935870"/>
                    <a:pt x="0" y="1940664"/>
                    <a:pt x="72763" y="1867901"/>
                  </a:cubicBezTo>
                  <a:cubicBezTo>
                    <a:pt x="85623" y="1855041"/>
                    <a:pt x="107269" y="1856399"/>
                    <a:pt x="124522" y="1850648"/>
                  </a:cubicBezTo>
                  <a:lnTo>
                    <a:pt x="193533" y="1747131"/>
                  </a:lnTo>
                  <a:cubicBezTo>
                    <a:pt x="205035" y="1729878"/>
                    <a:pt x="221482" y="1715043"/>
                    <a:pt x="228039" y="1695372"/>
                  </a:cubicBezTo>
                  <a:cubicBezTo>
                    <a:pt x="247186" y="1637931"/>
                    <a:pt x="268623" y="1582439"/>
                    <a:pt x="279797" y="1522844"/>
                  </a:cubicBezTo>
                  <a:cubicBezTo>
                    <a:pt x="292691" y="1454079"/>
                    <a:pt x="302801" y="1384821"/>
                    <a:pt x="314303" y="1315810"/>
                  </a:cubicBezTo>
                  <a:cubicBezTo>
                    <a:pt x="320054" y="1235297"/>
                    <a:pt x="322125" y="1154436"/>
                    <a:pt x="331556" y="1074271"/>
                  </a:cubicBezTo>
                  <a:cubicBezTo>
                    <a:pt x="333681" y="1056209"/>
                    <a:pt x="337448" y="1036713"/>
                    <a:pt x="348809" y="1022512"/>
                  </a:cubicBezTo>
                  <a:cubicBezTo>
                    <a:pt x="373134" y="992105"/>
                    <a:pt x="418228" y="982119"/>
                    <a:pt x="452326" y="970754"/>
                  </a:cubicBezTo>
                  <a:cubicBezTo>
                    <a:pt x="463828" y="953501"/>
                    <a:pt x="469578" y="930497"/>
                    <a:pt x="486831" y="918995"/>
                  </a:cubicBezTo>
                  <a:cubicBezTo>
                    <a:pt x="506561" y="905842"/>
                    <a:pt x="533043" y="908256"/>
                    <a:pt x="555843" y="901742"/>
                  </a:cubicBezTo>
                  <a:cubicBezTo>
                    <a:pt x="573329" y="896746"/>
                    <a:pt x="590115" y="889485"/>
                    <a:pt x="607601" y="884489"/>
                  </a:cubicBezTo>
                  <a:cubicBezTo>
                    <a:pt x="651381" y="871981"/>
                    <a:pt x="687001" y="867714"/>
                    <a:pt x="728371" y="849984"/>
                  </a:cubicBezTo>
                  <a:cubicBezTo>
                    <a:pt x="752010" y="839853"/>
                    <a:pt x="774378" y="826980"/>
                    <a:pt x="797382" y="815478"/>
                  </a:cubicBezTo>
                  <a:cubicBezTo>
                    <a:pt x="808884" y="798225"/>
                    <a:pt x="814305" y="774710"/>
                    <a:pt x="831888" y="763720"/>
                  </a:cubicBezTo>
                  <a:cubicBezTo>
                    <a:pt x="862732" y="744443"/>
                    <a:pt x="935405" y="729214"/>
                    <a:pt x="935405" y="729214"/>
                  </a:cubicBezTo>
                  <a:lnTo>
                    <a:pt x="1038922" y="660203"/>
                  </a:lnTo>
                  <a:lnTo>
                    <a:pt x="1090680" y="625697"/>
                  </a:lnTo>
                  <a:cubicBezTo>
                    <a:pt x="1182699" y="487672"/>
                    <a:pt x="1061923" y="654456"/>
                    <a:pt x="1176944" y="539433"/>
                  </a:cubicBezTo>
                  <a:cubicBezTo>
                    <a:pt x="1191606" y="524771"/>
                    <a:pt x="1197956" y="503418"/>
                    <a:pt x="1211450" y="487674"/>
                  </a:cubicBezTo>
                  <a:cubicBezTo>
                    <a:pt x="1232622" y="462974"/>
                    <a:pt x="1259289" y="443363"/>
                    <a:pt x="1280461" y="418663"/>
                  </a:cubicBezTo>
                  <a:cubicBezTo>
                    <a:pt x="1357140" y="329205"/>
                    <a:pt x="1267043" y="398854"/>
                    <a:pt x="1366726" y="332399"/>
                  </a:cubicBezTo>
                  <a:cubicBezTo>
                    <a:pt x="1378228" y="315146"/>
                    <a:pt x="1386569" y="295302"/>
                    <a:pt x="1401231" y="280640"/>
                  </a:cubicBezTo>
                  <a:cubicBezTo>
                    <a:pt x="1434674" y="247197"/>
                    <a:pt x="1462654" y="242914"/>
                    <a:pt x="1504748" y="228882"/>
                  </a:cubicBezTo>
                  <a:cubicBezTo>
                    <a:pt x="1527752" y="194376"/>
                    <a:pt x="1534417" y="138479"/>
                    <a:pt x="1573760" y="125365"/>
                  </a:cubicBezTo>
                  <a:cubicBezTo>
                    <a:pt x="1608266" y="113863"/>
                    <a:pt x="1647013" y="111035"/>
                    <a:pt x="1677277" y="90859"/>
                  </a:cubicBezTo>
                  <a:cubicBezTo>
                    <a:pt x="1745253" y="45542"/>
                    <a:pt x="1734002" y="46486"/>
                    <a:pt x="1832552" y="21848"/>
                  </a:cubicBezTo>
                  <a:cubicBezTo>
                    <a:pt x="1855556" y="16097"/>
                    <a:pt x="1877881" y="5779"/>
                    <a:pt x="1901563" y="4595"/>
                  </a:cubicBezTo>
                  <a:cubicBezTo>
                    <a:pt x="1993464" y="0"/>
                    <a:pt x="2085594" y="4595"/>
                    <a:pt x="2177609" y="4595"/>
                  </a:cubicBezTo>
                </a:path>
              </a:pathLst>
            </a:custGeom>
            <a:ln w="762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
          <p:nvSpPr>
            <p:cNvPr id="33" name="32 Forma libre"/>
            <p:cNvSpPr/>
            <p:nvPr/>
          </p:nvSpPr>
          <p:spPr>
            <a:xfrm>
              <a:off x="3238475" y="3347049"/>
              <a:ext cx="177585" cy="862642"/>
            </a:xfrm>
            <a:custGeom>
              <a:avLst/>
              <a:gdLst>
                <a:gd name="connsiteX0" fmla="*/ 177585 w 177585"/>
                <a:gd name="connsiteY0" fmla="*/ 862642 h 862642"/>
                <a:gd name="connsiteX1" fmla="*/ 143080 w 177585"/>
                <a:gd name="connsiteY1" fmla="*/ 759125 h 862642"/>
                <a:gd name="connsiteX2" fmla="*/ 125827 w 177585"/>
                <a:gd name="connsiteY2" fmla="*/ 707366 h 862642"/>
                <a:gd name="connsiteX3" fmla="*/ 56816 w 177585"/>
                <a:gd name="connsiteY3" fmla="*/ 586596 h 862642"/>
                <a:gd name="connsiteX4" fmla="*/ 39563 w 177585"/>
                <a:gd name="connsiteY4" fmla="*/ 517585 h 862642"/>
                <a:gd name="connsiteX5" fmla="*/ 22310 w 177585"/>
                <a:gd name="connsiteY5" fmla="*/ 431321 h 862642"/>
                <a:gd name="connsiteX6" fmla="*/ 5057 w 177585"/>
                <a:gd name="connsiteY6" fmla="*/ 379562 h 862642"/>
                <a:gd name="connsiteX7" fmla="*/ 5057 w 177585"/>
                <a:gd name="connsiteY7" fmla="*/ 0 h 8626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7585" h="862642">
                  <a:moveTo>
                    <a:pt x="177585" y="862642"/>
                  </a:moveTo>
                  <a:lnTo>
                    <a:pt x="143080" y="759125"/>
                  </a:lnTo>
                  <a:cubicBezTo>
                    <a:pt x="137329" y="741872"/>
                    <a:pt x="133960" y="723632"/>
                    <a:pt x="125827" y="707366"/>
                  </a:cubicBezTo>
                  <a:cubicBezTo>
                    <a:pt x="82048" y="619809"/>
                    <a:pt x="105587" y="659755"/>
                    <a:pt x="56816" y="586596"/>
                  </a:cubicBezTo>
                  <a:cubicBezTo>
                    <a:pt x="51065" y="563592"/>
                    <a:pt x="44707" y="540732"/>
                    <a:pt x="39563" y="517585"/>
                  </a:cubicBezTo>
                  <a:cubicBezTo>
                    <a:pt x="33202" y="488959"/>
                    <a:pt x="29422" y="459770"/>
                    <a:pt x="22310" y="431321"/>
                  </a:cubicBezTo>
                  <a:cubicBezTo>
                    <a:pt x="17899" y="413678"/>
                    <a:pt x="5784" y="397734"/>
                    <a:pt x="5057" y="379562"/>
                  </a:cubicBezTo>
                  <a:cubicBezTo>
                    <a:pt x="0" y="253142"/>
                    <a:pt x="5057" y="126521"/>
                    <a:pt x="5057" y="0"/>
                  </a:cubicBezTo>
                </a:path>
              </a:pathLst>
            </a:custGeom>
            <a:ln w="762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cxnSp>
          <p:nvCxnSpPr>
            <p:cNvPr id="35" name="34 Conector recto"/>
            <p:cNvCxnSpPr>
              <a:endCxn id="31" idx="25"/>
            </p:cNvCxnSpPr>
            <p:nvPr/>
          </p:nvCxnSpPr>
          <p:spPr>
            <a:xfrm flipH="1" flipV="1">
              <a:off x="3329797" y="3260785"/>
              <a:ext cx="666141" cy="1104321"/>
            </a:xfrm>
            <a:prstGeom prst="line">
              <a:avLst/>
            </a:prstGeom>
            <a:ln w="76200"/>
          </p:spPr>
          <p:style>
            <a:lnRef idx="1">
              <a:schemeClr val="accent1"/>
            </a:lnRef>
            <a:fillRef idx="0">
              <a:schemeClr val="accent1"/>
            </a:fillRef>
            <a:effectRef idx="0">
              <a:schemeClr val="accent1"/>
            </a:effectRef>
            <a:fontRef idx="minor">
              <a:schemeClr val="tx1"/>
            </a:fontRef>
          </p:style>
        </p:cxnSp>
      </p:grpSp>
      <p:grpSp>
        <p:nvGrpSpPr>
          <p:cNvPr id="6" name="26 Grupo"/>
          <p:cNvGrpSpPr/>
          <p:nvPr/>
        </p:nvGrpSpPr>
        <p:grpSpPr>
          <a:xfrm>
            <a:off x="3251176" y="1932317"/>
            <a:ext cx="3121024" cy="1208651"/>
            <a:chOff x="3251176" y="1932317"/>
            <a:chExt cx="3121024" cy="1208651"/>
          </a:xfrm>
        </p:grpSpPr>
        <p:grpSp>
          <p:nvGrpSpPr>
            <p:cNvPr id="7" name="47 Grupo"/>
            <p:cNvGrpSpPr/>
            <p:nvPr/>
          </p:nvGrpSpPr>
          <p:grpSpPr>
            <a:xfrm>
              <a:off x="3251176" y="1932317"/>
              <a:ext cx="2658319" cy="985605"/>
              <a:chOff x="3251176" y="1932317"/>
              <a:chExt cx="2658319" cy="985605"/>
            </a:xfrm>
          </p:grpSpPr>
          <p:sp>
            <p:nvSpPr>
              <p:cNvPr id="32" name="31 Forma libre"/>
              <p:cNvSpPr/>
              <p:nvPr/>
            </p:nvSpPr>
            <p:spPr>
              <a:xfrm>
                <a:off x="3251176" y="2225615"/>
                <a:ext cx="1579616" cy="692307"/>
              </a:xfrm>
              <a:custGeom>
                <a:avLst/>
                <a:gdLst>
                  <a:gd name="connsiteX0" fmla="*/ 113126 w 1579616"/>
                  <a:gd name="connsiteY0" fmla="*/ 0 h 692307"/>
                  <a:gd name="connsiteX1" fmla="*/ 95873 w 1579616"/>
                  <a:gd name="connsiteY1" fmla="*/ 138023 h 692307"/>
                  <a:gd name="connsiteX2" fmla="*/ 44115 w 1579616"/>
                  <a:gd name="connsiteY2" fmla="*/ 258793 h 692307"/>
                  <a:gd name="connsiteX3" fmla="*/ 9609 w 1579616"/>
                  <a:gd name="connsiteY3" fmla="*/ 379562 h 692307"/>
                  <a:gd name="connsiteX4" fmla="*/ 26862 w 1579616"/>
                  <a:gd name="connsiteY4" fmla="*/ 569343 h 692307"/>
                  <a:gd name="connsiteX5" fmla="*/ 216643 w 1579616"/>
                  <a:gd name="connsiteY5" fmla="*/ 655608 h 692307"/>
                  <a:gd name="connsiteX6" fmla="*/ 268401 w 1579616"/>
                  <a:gd name="connsiteY6" fmla="*/ 672860 h 692307"/>
                  <a:gd name="connsiteX7" fmla="*/ 1079284 w 1579616"/>
                  <a:gd name="connsiteY7" fmla="*/ 690113 h 692307"/>
                  <a:gd name="connsiteX8" fmla="*/ 1579616 w 1579616"/>
                  <a:gd name="connsiteY8" fmla="*/ 690113 h 6923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79616" h="692307">
                    <a:moveTo>
                      <a:pt x="113126" y="0"/>
                    </a:moveTo>
                    <a:cubicBezTo>
                      <a:pt x="107375" y="46008"/>
                      <a:pt x="104167" y="92405"/>
                      <a:pt x="95873" y="138023"/>
                    </a:cubicBezTo>
                    <a:cubicBezTo>
                      <a:pt x="87356" y="184868"/>
                      <a:pt x="62896" y="214970"/>
                      <a:pt x="44115" y="258793"/>
                    </a:cubicBezTo>
                    <a:cubicBezTo>
                      <a:pt x="29263" y="293447"/>
                      <a:pt x="18365" y="344539"/>
                      <a:pt x="9609" y="379562"/>
                    </a:cubicBezTo>
                    <a:cubicBezTo>
                      <a:pt x="15360" y="442822"/>
                      <a:pt x="0" y="511781"/>
                      <a:pt x="26862" y="569343"/>
                    </a:cubicBezTo>
                    <a:cubicBezTo>
                      <a:pt x="59761" y="639842"/>
                      <a:pt x="156900" y="640673"/>
                      <a:pt x="216643" y="655608"/>
                    </a:cubicBezTo>
                    <a:cubicBezTo>
                      <a:pt x="234286" y="660019"/>
                      <a:pt x="250230" y="672133"/>
                      <a:pt x="268401" y="672860"/>
                    </a:cubicBezTo>
                    <a:cubicBezTo>
                      <a:pt x="538540" y="683665"/>
                      <a:pt x="808952" y="686556"/>
                      <a:pt x="1079284" y="690113"/>
                    </a:cubicBezTo>
                    <a:cubicBezTo>
                      <a:pt x="1246047" y="692307"/>
                      <a:pt x="1412839" y="690113"/>
                      <a:pt x="1579616" y="690113"/>
                    </a:cubicBezTo>
                  </a:path>
                </a:pathLst>
              </a:custGeom>
              <a:ln w="762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
            <p:nvSpPr>
              <p:cNvPr id="41" name="40 Forma libre"/>
              <p:cNvSpPr/>
              <p:nvPr/>
            </p:nvSpPr>
            <p:spPr>
              <a:xfrm>
                <a:off x="4966212" y="1932317"/>
                <a:ext cx="943283" cy="707366"/>
              </a:xfrm>
              <a:custGeom>
                <a:avLst/>
                <a:gdLst>
                  <a:gd name="connsiteX0" fmla="*/ 934256 w 943283"/>
                  <a:gd name="connsiteY0" fmla="*/ 207034 h 707366"/>
                  <a:gd name="connsiteX1" fmla="*/ 865245 w 943283"/>
                  <a:gd name="connsiteY1" fmla="*/ 120770 h 707366"/>
                  <a:gd name="connsiteX2" fmla="*/ 830739 w 943283"/>
                  <a:gd name="connsiteY2" fmla="*/ 69011 h 707366"/>
                  <a:gd name="connsiteX3" fmla="*/ 727222 w 943283"/>
                  <a:gd name="connsiteY3" fmla="*/ 34506 h 707366"/>
                  <a:gd name="connsiteX4" fmla="*/ 606452 w 943283"/>
                  <a:gd name="connsiteY4" fmla="*/ 0 h 707366"/>
                  <a:gd name="connsiteX5" fmla="*/ 485682 w 943283"/>
                  <a:gd name="connsiteY5" fmla="*/ 34506 h 707366"/>
                  <a:gd name="connsiteX6" fmla="*/ 416671 w 943283"/>
                  <a:gd name="connsiteY6" fmla="*/ 103517 h 707366"/>
                  <a:gd name="connsiteX7" fmla="*/ 364913 w 943283"/>
                  <a:gd name="connsiteY7" fmla="*/ 120770 h 707366"/>
                  <a:gd name="connsiteX8" fmla="*/ 244143 w 943283"/>
                  <a:gd name="connsiteY8" fmla="*/ 189781 h 707366"/>
                  <a:gd name="connsiteX9" fmla="*/ 175131 w 943283"/>
                  <a:gd name="connsiteY9" fmla="*/ 258792 h 707366"/>
                  <a:gd name="connsiteX10" fmla="*/ 106120 w 943283"/>
                  <a:gd name="connsiteY10" fmla="*/ 362309 h 707366"/>
                  <a:gd name="connsiteX11" fmla="*/ 54362 w 943283"/>
                  <a:gd name="connsiteY11" fmla="*/ 414068 h 707366"/>
                  <a:gd name="connsiteX12" fmla="*/ 2603 w 943283"/>
                  <a:gd name="connsiteY12" fmla="*/ 621102 h 707366"/>
                  <a:gd name="connsiteX13" fmla="*/ 2603 w 943283"/>
                  <a:gd name="connsiteY13" fmla="*/ 707366 h 707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43283" h="707366">
                    <a:moveTo>
                      <a:pt x="934256" y="207034"/>
                    </a:moveTo>
                    <a:cubicBezTo>
                      <a:pt x="900668" y="106270"/>
                      <a:pt x="943283" y="198808"/>
                      <a:pt x="865245" y="120770"/>
                    </a:cubicBezTo>
                    <a:cubicBezTo>
                      <a:pt x="850583" y="106108"/>
                      <a:pt x="848323" y="80001"/>
                      <a:pt x="830739" y="69011"/>
                    </a:cubicBezTo>
                    <a:cubicBezTo>
                      <a:pt x="799895" y="49734"/>
                      <a:pt x="762508" y="43328"/>
                      <a:pt x="727222" y="34506"/>
                    </a:cubicBezTo>
                    <a:cubicBezTo>
                      <a:pt x="640568" y="12842"/>
                      <a:pt x="680706" y="24751"/>
                      <a:pt x="606452" y="0"/>
                    </a:cubicBezTo>
                    <a:cubicBezTo>
                      <a:pt x="599235" y="1804"/>
                      <a:pt x="499009" y="24987"/>
                      <a:pt x="485682" y="34506"/>
                    </a:cubicBezTo>
                    <a:cubicBezTo>
                      <a:pt x="459210" y="53415"/>
                      <a:pt x="443143" y="84608"/>
                      <a:pt x="416671" y="103517"/>
                    </a:cubicBezTo>
                    <a:cubicBezTo>
                      <a:pt x="401873" y="114087"/>
                      <a:pt x="381629" y="113606"/>
                      <a:pt x="364913" y="120770"/>
                    </a:cubicBezTo>
                    <a:cubicBezTo>
                      <a:pt x="303617" y="147040"/>
                      <a:pt x="296128" y="155124"/>
                      <a:pt x="244143" y="189781"/>
                    </a:cubicBezTo>
                    <a:cubicBezTo>
                      <a:pt x="198135" y="327806"/>
                      <a:pt x="267147" y="166776"/>
                      <a:pt x="175131" y="258792"/>
                    </a:cubicBezTo>
                    <a:cubicBezTo>
                      <a:pt x="145807" y="288116"/>
                      <a:pt x="135444" y="332985"/>
                      <a:pt x="106120" y="362309"/>
                    </a:cubicBezTo>
                    <a:lnTo>
                      <a:pt x="54362" y="414068"/>
                    </a:lnTo>
                    <a:cubicBezTo>
                      <a:pt x="23891" y="505479"/>
                      <a:pt x="11315" y="525268"/>
                      <a:pt x="2603" y="621102"/>
                    </a:cubicBezTo>
                    <a:cubicBezTo>
                      <a:pt x="0" y="649739"/>
                      <a:pt x="2603" y="678611"/>
                      <a:pt x="2603" y="707366"/>
                    </a:cubicBezTo>
                  </a:path>
                </a:pathLst>
              </a:custGeom>
              <a:ln w="762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grpSp>
        <p:grpSp>
          <p:nvGrpSpPr>
            <p:cNvPr id="9" name="46 Grupo"/>
            <p:cNvGrpSpPr/>
            <p:nvPr/>
          </p:nvGrpSpPr>
          <p:grpSpPr>
            <a:xfrm>
              <a:off x="5724128" y="2276872"/>
              <a:ext cx="648072" cy="864096"/>
              <a:chOff x="5724128" y="2276872"/>
              <a:chExt cx="648072" cy="864096"/>
            </a:xfrm>
          </p:grpSpPr>
          <p:cxnSp>
            <p:nvCxnSpPr>
              <p:cNvPr id="44" name="43 Conector recto de flecha"/>
              <p:cNvCxnSpPr/>
              <p:nvPr/>
            </p:nvCxnSpPr>
            <p:spPr>
              <a:xfrm flipH="1">
                <a:off x="5868144" y="2276872"/>
                <a:ext cx="504056" cy="720080"/>
              </a:xfrm>
              <a:prstGeom prst="straightConnector1">
                <a:avLst/>
              </a:prstGeom>
              <a:ln w="76200">
                <a:tailEnd type="arrow"/>
              </a:ln>
            </p:spPr>
            <p:style>
              <a:lnRef idx="1">
                <a:schemeClr val="accent1"/>
              </a:lnRef>
              <a:fillRef idx="0">
                <a:schemeClr val="accent1"/>
              </a:fillRef>
              <a:effectRef idx="0">
                <a:schemeClr val="accent1"/>
              </a:effectRef>
              <a:fontRef idx="minor">
                <a:schemeClr val="tx1"/>
              </a:fontRef>
            </p:style>
          </p:cxnSp>
          <p:cxnSp>
            <p:nvCxnSpPr>
              <p:cNvPr id="46" name="45 Conector recto de flecha"/>
              <p:cNvCxnSpPr/>
              <p:nvPr/>
            </p:nvCxnSpPr>
            <p:spPr>
              <a:xfrm flipH="1" flipV="1">
                <a:off x="5724128" y="2924944"/>
                <a:ext cx="504056" cy="216024"/>
              </a:xfrm>
              <a:prstGeom prst="straightConnector1">
                <a:avLst/>
              </a:prstGeom>
              <a:ln w="76200">
                <a:tailEnd type="arrow"/>
              </a:ln>
            </p:spPr>
            <p:style>
              <a:lnRef idx="1">
                <a:schemeClr val="accent1"/>
              </a:lnRef>
              <a:fillRef idx="0">
                <a:schemeClr val="accent1"/>
              </a:fillRef>
              <a:effectRef idx="0">
                <a:schemeClr val="accent1"/>
              </a:effectRef>
              <a:fontRef idx="minor">
                <a:schemeClr val="tx1"/>
              </a:fontRef>
            </p:style>
          </p:cxnSp>
        </p:gr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ox(out)">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1"/>
          <p:cNvPicPr>
            <a:picLocks noChangeAspect="1" noChangeArrowheads="1"/>
          </p:cNvPicPr>
          <p:nvPr/>
        </p:nvPicPr>
        <p:blipFill>
          <a:blip r:embed="rId3" cstate="print"/>
          <a:srcRect/>
          <a:stretch>
            <a:fillRect/>
          </a:stretch>
        </p:blipFill>
        <p:spPr bwMode="auto">
          <a:xfrm>
            <a:off x="0" y="0"/>
            <a:ext cx="9144000" cy="7019925"/>
          </a:xfrm>
          <a:prstGeom prst="rect">
            <a:avLst/>
          </a:prstGeom>
          <a:noFill/>
          <a:ln w="9525">
            <a:noFill/>
            <a:miter lim="800000"/>
            <a:headEnd/>
            <a:tailEnd/>
          </a:ln>
        </p:spPr>
      </p:pic>
      <p:pic>
        <p:nvPicPr>
          <p:cNvPr id="12298" name="Picture 3" descr="189971_213366432011605_203279006353681_971479_2605937_n"/>
          <p:cNvPicPr>
            <a:picLocks noChangeAspect="1" noChangeArrowheads="1"/>
          </p:cNvPicPr>
          <p:nvPr/>
        </p:nvPicPr>
        <p:blipFill>
          <a:blip r:embed="rId4" cstate="print"/>
          <a:srcRect/>
          <a:stretch>
            <a:fillRect/>
          </a:stretch>
        </p:blipFill>
        <p:spPr bwMode="auto">
          <a:xfrm>
            <a:off x="0" y="0"/>
            <a:ext cx="1187450" cy="825500"/>
          </a:xfrm>
          <a:prstGeom prst="rect">
            <a:avLst/>
          </a:prstGeom>
          <a:noFill/>
          <a:ln w="0">
            <a:solidFill>
              <a:srgbClr val="FFCC99"/>
            </a:solidFill>
            <a:miter lim="800000"/>
            <a:headEnd/>
            <a:tailEnd/>
          </a:ln>
        </p:spPr>
      </p:pic>
      <p:grpSp>
        <p:nvGrpSpPr>
          <p:cNvPr id="2" name="27 Grupo"/>
          <p:cNvGrpSpPr/>
          <p:nvPr/>
        </p:nvGrpSpPr>
        <p:grpSpPr>
          <a:xfrm>
            <a:off x="2916238" y="1557338"/>
            <a:ext cx="2398712" cy="4175125"/>
            <a:chOff x="2916238" y="1557338"/>
            <a:chExt cx="2398712" cy="4175125"/>
          </a:xfrm>
        </p:grpSpPr>
        <p:sp>
          <p:nvSpPr>
            <p:cNvPr id="12300" name="AutoShape 12"/>
            <p:cNvSpPr>
              <a:spLocks noChangeArrowheads="1"/>
            </p:cNvSpPr>
            <p:nvPr/>
          </p:nvSpPr>
          <p:spPr bwMode="auto">
            <a:xfrm>
              <a:off x="4787900" y="5300663"/>
              <a:ext cx="527050" cy="431800"/>
            </a:xfrm>
            <a:prstGeom prst="hexagon">
              <a:avLst>
                <a:gd name="adj" fmla="val 30515"/>
                <a:gd name="vf" fmla="val 115470"/>
              </a:avLst>
            </a:prstGeom>
            <a:noFill/>
            <a:ln w="28575">
              <a:solidFill>
                <a:schemeClr val="tx1">
                  <a:lumMod val="95000"/>
                  <a:lumOff val="5000"/>
                </a:schemeClr>
              </a:solidFill>
              <a:miter lim="800000"/>
              <a:headEnd/>
              <a:tailEnd/>
            </a:ln>
            <a:effectLst/>
          </p:spPr>
          <p:txBody>
            <a:bodyPr wrap="none" anchor="ctr"/>
            <a:lstStyle/>
            <a:p>
              <a:endParaRPr lang="es-ES"/>
            </a:p>
          </p:txBody>
        </p:sp>
        <p:sp>
          <p:nvSpPr>
            <p:cNvPr id="12301" name="AutoShape 13"/>
            <p:cNvSpPr>
              <a:spLocks noChangeArrowheads="1"/>
            </p:cNvSpPr>
            <p:nvPr/>
          </p:nvSpPr>
          <p:spPr bwMode="auto">
            <a:xfrm>
              <a:off x="4044950" y="5157788"/>
              <a:ext cx="527050" cy="431800"/>
            </a:xfrm>
            <a:prstGeom prst="hexagon">
              <a:avLst>
                <a:gd name="adj" fmla="val 30515"/>
                <a:gd name="vf" fmla="val 115470"/>
              </a:avLst>
            </a:prstGeom>
            <a:noFill/>
            <a:ln w="28575">
              <a:solidFill>
                <a:schemeClr val="tx1">
                  <a:lumMod val="95000"/>
                  <a:lumOff val="5000"/>
                </a:schemeClr>
              </a:solidFill>
              <a:miter lim="800000"/>
              <a:headEnd/>
              <a:tailEnd/>
            </a:ln>
            <a:effectLst/>
          </p:spPr>
          <p:txBody>
            <a:bodyPr wrap="none" anchor="ctr"/>
            <a:lstStyle/>
            <a:p>
              <a:endParaRPr lang="es-ES"/>
            </a:p>
          </p:txBody>
        </p:sp>
        <p:sp>
          <p:nvSpPr>
            <p:cNvPr id="12302" name="AutoShape 14"/>
            <p:cNvSpPr>
              <a:spLocks noChangeArrowheads="1"/>
            </p:cNvSpPr>
            <p:nvPr/>
          </p:nvSpPr>
          <p:spPr bwMode="auto">
            <a:xfrm>
              <a:off x="3276600" y="4724400"/>
              <a:ext cx="527050" cy="431800"/>
            </a:xfrm>
            <a:prstGeom prst="hexagon">
              <a:avLst>
                <a:gd name="adj" fmla="val 30515"/>
                <a:gd name="vf" fmla="val 115470"/>
              </a:avLst>
            </a:prstGeom>
            <a:noFill/>
            <a:ln w="28575">
              <a:solidFill>
                <a:schemeClr val="tx1">
                  <a:lumMod val="95000"/>
                  <a:lumOff val="5000"/>
                </a:schemeClr>
              </a:solidFill>
              <a:miter lim="800000"/>
              <a:headEnd/>
              <a:tailEnd/>
            </a:ln>
            <a:effectLst/>
          </p:spPr>
          <p:txBody>
            <a:bodyPr wrap="none" anchor="ctr"/>
            <a:lstStyle/>
            <a:p>
              <a:endParaRPr lang="es-ES"/>
            </a:p>
          </p:txBody>
        </p:sp>
        <p:sp>
          <p:nvSpPr>
            <p:cNvPr id="12303" name="AutoShape 15"/>
            <p:cNvSpPr>
              <a:spLocks noChangeArrowheads="1"/>
            </p:cNvSpPr>
            <p:nvPr/>
          </p:nvSpPr>
          <p:spPr bwMode="auto">
            <a:xfrm>
              <a:off x="3059113" y="3716338"/>
              <a:ext cx="527050" cy="431800"/>
            </a:xfrm>
            <a:prstGeom prst="hexagon">
              <a:avLst>
                <a:gd name="adj" fmla="val 30515"/>
                <a:gd name="vf" fmla="val 115470"/>
              </a:avLst>
            </a:prstGeom>
            <a:noFill/>
            <a:ln w="28575">
              <a:solidFill>
                <a:schemeClr val="tx1">
                  <a:lumMod val="95000"/>
                  <a:lumOff val="5000"/>
                </a:schemeClr>
              </a:solidFill>
              <a:miter lim="800000"/>
              <a:headEnd/>
              <a:tailEnd/>
            </a:ln>
            <a:effectLst/>
          </p:spPr>
          <p:txBody>
            <a:bodyPr wrap="none" anchor="ctr"/>
            <a:lstStyle/>
            <a:p>
              <a:endParaRPr lang="es-ES"/>
            </a:p>
          </p:txBody>
        </p:sp>
        <p:sp>
          <p:nvSpPr>
            <p:cNvPr id="12304" name="AutoShape 16"/>
            <p:cNvSpPr>
              <a:spLocks noChangeArrowheads="1"/>
            </p:cNvSpPr>
            <p:nvPr/>
          </p:nvSpPr>
          <p:spPr bwMode="auto">
            <a:xfrm>
              <a:off x="3563938" y="2636838"/>
              <a:ext cx="527050" cy="431800"/>
            </a:xfrm>
            <a:prstGeom prst="hexagon">
              <a:avLst>
                <a:gd name="adj" fmla="val 30515"/>
                <a:gd name="vf" fmla="val 115470"/>
              </a:avLst>
            </a:prstGeom>
            <a:noFill/>
            <a:ln w="28575">
              <a:solidFill>
                <a:schemeClr val="tx1">
                  <a:lumMod val="95000"/>
                  <a:lumOff val="5000"/>
                </a:schemeClr>
              </a:solidFill>
              <a:miter lim="800000"/>
              <a:headEnd/>
              <a:tailEnd/>
            </a:ln>
            <a:effectLst/>
          </p:spPr>
          <p:txBody>
            <a:bodyPr wrap="none" anchor="ctr"/>
            <a:lstStyle/>
            <a:p>
              <a:endParaRPr lang="es-ES"/>
            </a:p>
          </p:txBody>
        </p:sp>
        <p:sp>
          <p:nvSpPr>
            <p:cNvPr id="12305" name="AutoShape 17"/>
            <p:cNvSpPr>
              <a:spLocks noChangeArrowheads="1"/>
            </p:cNvSpPr>
            <p:nvPr/>
          </p:nvSpPr>
          <p:spPr bwMode="auto">
            <a:xfrm>
              <a:off x="3563938" y="2133600"/>
              <a:ext cx="527050" cy="431800"/>
            </a:xfrm>
            <a:prstGeom prst="hexagon">
              <a:avLst>
                <a:gd name="adj" fmla="val 30515"/>
                <a:gd name="vf" fmla="val 115470"/>
              </a:avLst>
            </a:prstGeom>
            <a:noFill/>
            <a:ln w="28575">
              <a:solidFill>
                <a:schemeClr val="tx1">
                  <a:lumMod val="95000"/>
                  <a:lumOff val="5000"/>
                </a:schemeClr>
              </a:solidFill>
              <a:miter lim="800000"/>
              <a:headEnd/>
              <a:tailEnd/>
            </a:ln>
            <a:effectLst/>
          </p:spPr>
          <p:txBody>
            <a:bodyPr wrap="none" anchor="ctr"/>
            <a:lstStyle/>
            <a:p>
              <a:endParaRPr lang="es-ES"/>
            </a:p>
          </p:txBody>
        </p:sp>
        <p:sp>
          <p:nvSpPr>
            <p:cNvPr id="12306" name="AutoShape 18"/>
            <p:cNvSpPr>
              <a:spLocks noChangeArrowheads="1"/>
            </p:cNvSpPr>
            <p:nvPr/>
          </p:nvSpPr>
          <p:spPr bwMode="auto">
            <a:xfrm>
              <a:off x="2916238" y="1557338"/>
              <a:ext cx="527050" cy="431800"/>
            </a:xfrm>
            <a:prstGeom prst="hexagon">
              <a:avLst>
                <a:gd name="adj" fmla="val 30515"/>
                <a:gd name="vf" fmla="val 115470"/>
              </a:avLst>
            </a:prstGeom>
            <a:noFill/>
            <a:ln w="28575">
              <a:solidFill>
                <a:schemeClr val="tx1">
                  <a:lumMod val="95000"/>
                  <a:lumOff val="5000"/>
                </a:schemeClr>
              </a:solidFill>
              <a:miter lim="800000"/>
              <a:headEnd/>
              <a:tailEnd/>
            </a:ln>
            <a:effectLst/>
          </p:spPr>
          <p:txBody>
            <a:bodyPr wrap="none" anchor="ctr"/>
            <a:lstStyle/>
            <a:p>
              <a:endParaRPr lang="es-ES"/>
            </a:p>
          </p:txBody>
        </p:sp>
      </p:grpSp>
      <p:grpSp>
        <p:nvGrpSpPr>
          <p:cNvPr id="3" name="36 Grupo"/>
          <p:cNvGrpSpPr/>
          <p:nvPr/>
        </p:nvGrpSpPr>
        <p:grpSpPr>
          <a:xfrm>
            <a:off x="0" y="638440"/>
            <a:ext cx="6012160" cy="6451851"/>
            <a:chOff x="0" y="638440"/>
            <a:chExt cx="6012160" cy="6451851"/>
          </a:xfrm>
        </p:grpSpPr>
        <p:pic>
          <p:nvPicPr>
            <p:cNvPr id="12295" name="Picture 6" descr="mapa_tercios2_final copia"/>
            <p:cNvPicPr>
              <a:picLocks noChangeAspect="1" noChangeArrowheads="1"/>
            </p:cNvPicPr>
            <p:nvPr/>
          </p:nvPicPr>
          <p:blipFill>
            <a:blip r:embed="rId5" cstate="print">
              <a:clrChange>
                <a:clrFrom>
                  <a:srgbClr val="F1EFBA"/>
                </a:clrFrom>
                <a:clrTo>
                  <a:srgbClr val="F1EFBA">
                    <a:alpha val="0"/>
                  </a:srgbClr>
                </a:clrTo>
              </a:clrChange>
            </a:blip>
            <a:srcRect/>
            <a:stretch>
              <a:fillRect/>
            </a:stretch>
          </p:blipFill>
          <p:spPr bwMode="auto">
            <a:xfrm>
              <a:off x="2548954" y="638440"/>
              <a:ext cx="3463206" cy="6391010"/>
            </a:xfrm>
            <a:prstGeom prst="rect">
              <a:avLst/>
            </a:prstGeom>
            <a:noFill/>
            <a:ln w="9525">
              <a:noFill/>
              <a:miter lim="800000"/>
              <a:headEnd/>
              <a:tailEnd/>
            </a:ln>
          </p:spPr>
        </p:pic>
        <p:pic>
          <p:nvPicPr>
            <p:cNvPr id="19" name="Picture 9" descr="imagesCAKO43FG"/>
            <p:cNvPicPr>
              <a:picLocks noChangeAspect="1" noChangeArrowheads="1"/>
            </p:cNvPicPr>
            <p:nvPr/>
          </p:nvPicPr>
          <p:blipFill>
            <a:blip r:embed="rId6" cstate="print"/>
            <a:srcRect/>
            <a:stretch>
              <a:fillRect/>
            </a:stretch>
          </p:blipFill>
          <p:spPr bwMode="auto">
            <a:xfrm>
              <a:off x="0" y="3573016"/>
              <a:ext cx="2699792" cy="3517275"/>
            </a:xfrm>
            <a:prstGeom prst="rect">
              <a:avLst/>
            </a:prstGeom>
            <a:noFill/>
            <a:ln w="9525">
              <a:noFill/>
              <a:miter lim="800000"/>
              <a:headEnd/>
              <a:tailEnd/>
            </a:ln>
          </p:spPr>
        </p:pic>
      </p:grpSp>
      <p:grpSp>
        <p:nvGrpSpPr>
          <p:cNvPr id="4" name="41 Grupo"/>
          <p:cNvGrpSpPr/>
          <p:nvPr/>
        </p:nvGrpSpPr>
        <p:grpSpPr>
          <a:xfrm>
            <a:off x="3059832" y="2636912"/>
            <a:ext cx="2015802" cy="2736304"/>
            <a:chOff x="3059832" y="2636912"/>
            <a:chExt cx="2015802" cy="2736304"/>
          </a:xfrm>
        </p:grpSpPr>
        <p:sp>
          <p:nvSpPr>
            <p:cNvPr id="22" name="Oval 12"/>
            <p:cNvSpPr/>
            <p:nvPr/>
          </p:nvSpPr>
          <p:spPr>
            <a:xfrm>
              <a:off x="3059832" y="3933056"/>
              <a:ext cx="647650" cy="504056"/>
            </a:xfrm>
            <a:prstGeom prst="ellipse">
              <a:avLst/>
            </a:prstGeom>
            <a:no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sp>
          <p:nvSpPr>
            <p:cNvPr id="24" name="Oval 12"/>
            <p:cNvSpPr/>
            <p:nvPr/>
          </p:nvSpPr>
          <p:spPr>
            <a:xfrm>
              <a:off x="3563888" y="2636912"/>
              <a:ext cx="647650" cy="504056"/>
            </a:xfrm>
            <a:prstGeom prst="ellipse">
              <a:avLst/>
            </a:prstGeom>
            <a:no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sp>
          <p:nvSpPr>
            <p:cNvPr id="26" name="Oval 12"/>
            <p:cNvSpPr/>
            <p:nvPr/>
          </p:nvSpPr>
          <p:spPr>
            <a:xfrm>
              <a:off x="4427984" y="4869160"/>
              <a:ext cx="647650" cy="504056"/>
            </a:xfrm>
            <a:prstGeom prst="ellipse">
              <a:avLst/>
            </a:prstGeom>
            <a:noFill/>
            <a:ln w="508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grpSp>
      <p:sp>
        <p:nvSpPr>
          <p:cNvPr id="30" name="Text Box 5"/>
          <p:cNvSpPr txBox="1">
            <a:spLocks noChangeArrowheads="1"/>
          </p:cNvSpPr>
          <p:nvPr/>
        </p:nvSpPr>
        <p:spPr bwMode="auto">
          <a:xfrm>
            <a:off x="1619250" y="46365"/>
            <a:ext cx="7174015" cy="646331"/>
          </a:xfrm>
          <a:prstGeom prst="rect">
            <a:avLst/>
          </a:prstGeom>
          <a:noFill/>
          <a:ln w="9525">
            <a:noFill/>
            <a:miter lim="800000"/>
            <a:headEnd/>
            <a:tailEnd/>
          </a:ln>
        </p:spPr>
        <p:txBody>
          <a:bodyPr wrap="none">
            <a:spAutoFit/>
          </a:bodyPr>
          <a:lstStyle/>
          <a:p>
            <a:r>
              <a:rPr lang="es-ES" sz="3600" dirty="0" smtClean="0">
                <a:solidFill>
                  <a:srgbClr val="0070C0"/>
                </a:solidFill>
                <a:latin typeface="Forte" pitchFamily="66" charset="0"/>
              </a:rPr>
              <a:t>TERCIO DE ZAMORA Y FLANDES</a:t>
            </a:r>
            <a:endParaRPr lang="es-ES" sz="3600" dirty="0">
              <a:solidFill>
                <a:srgbClr val="0070C0"/>
              </a:solidFill>
              <a:latin typeface="Forte" pitchFamily="66" charset="0"/>
            </a:endParaRPr>
          </a:p>
        </p:txBody>
      </p:sp>
      <p:sp>
        <p:nvSpPr>
          <p:cNvPr id="31" name="30 Llamada de flecha cuádruple"/>
          <p:cNvSpPr/>
          <p:nvPr/>
        </p:nvSpPr>
        <p:spPr>
          <a:xfrm>
            <a:off x="3635896" y="4725144"/>
            <a:ext cx="1216152" cy="1216152"/>
          </a:xfrm>
          <a:prstGeom prst="quadArrow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nvGrpSpPr>
          <p:cNvPr id="5" name="37 Grupo"/>
          <p:cNvGrpSpPr/>
          <p:nvPr/>
        </p:nvGrpSpPr>
        <p:grpSpPr>
          <a:xfrm>
            <a:off x="3491880" y="764704"/>
            <a:ext cx="5652120" cy="5645299"/>
            <a:chOff x="3491880" y="764704"/>
            <a:chExt cx="5652120" cy="5645299"/>
          </a:xfrm>
        </p:grpSpPr>
        <p:sp>
          <p:nvSpPr>
            <p:cNvPr id="21" name="Oval 12"/>
            <p:cNvSpPr/>
            <p:nvPr/>
          </p:nvSpPr>
          <p:spPr>
            <a:xfrm>
              <a:off x="3491880" y="4725144"/>
              <a:ext cx="647650" cy="504056"/>
            </a:xfrm>
            <a:prstGeom prst="ellipse">
              <a:avLst/>
            </a:prstGeom>
            <a:noFill/>
            <a:ln w="508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pic>
          <p:nvPicPr>
            <p:cNvPr id="33" name="Picture 8" descr="Emanuele_Filiberto_di_Savoia"/>
            <p:cNvPicPr>
              <a:picLocks noChangeAspect="1" noChangeArrowheads="1"/>
            </p:cNvPicPr>
            <p:nvPr/>
          </p:nvPicPr>
          <p:blipFill>
            <a:blip r:embed="rId7" cstate="print"/>
            <a:srcRect/>
            <a:stretch>
              <a:fillRect/>
            </a:stretch>
          </p:blipFill>
          <p:spPr bwMode="auto">
            <a:xfrm>
              <a:off x="7596336" y="764704"/>
              <a:ext cx="1440160" cy="2728574"/>
            </a:xfrm>
            <a:prstGeom prst="rect">
              <a:avLst/>
            </a:prstGeom>
            <a:noFill/>
            <a:ln w="9525">
              <a:noFill/>
              <a:miter lim="800000"/>
              <a:headEnd/>
              <a:tailEnd/>
            </a:ln>
          </p:spPr>
        </p:pic>
        <p:grpSp>
          <p:nvGrpSpPr>
            <p:cNvPr id="6" name="35 Grupo"/>
            <p:cNvGrpSpPr/>
            <p:nvPr/>
          </p:nvGrpSpPr>
          <p:grpSpPr>
            <a:xfrm>
              <a:off x="5868144" y="3933056"/>
              <a:ext cx="3275856" cy="2476947"/>
              <a:chOff x="5652120" y="3789040"/>
              <a:chExt cx="3491880" cy="2620963"/>
            </a:xfrm>
          </p:grpSpPr>
          <p:pic>
            <p:nvPicPr>
              <p:cNvPr id="34" name="Picture 9" descr="200px-Karl_Emmanuel_I_Savoyen_MATEO.jpg"/>
              <p:cNvPicPr>
                <a:picLocks noChangeAspect="1"/>
              </p:cNvPicPr>
              <p:nvPr/>
            </p:nvPicPr>
            <p:blipFill>
              <a:blip r:embed="rId8" cstate="print"/>
              <a:srcRect/>
              <a:stretch>
                <a:fillRect/>
              </a:stretch>
            </p:blipFill>
            <p:spPr bwMode="auto">
              <a:xfrm>
                <a:off x="5652120" y="3789040"/>
                <a:ext cx="1771650" cy="2620963"/>
              </a:xfrm>
              <a:prstGeom prst="rect">
                <a:avLst/>
              </a:prstGeom>
              <a:noFill/>
              <a:ln w="9525">
                <a:noFill/>
                <a:miter lim="800000"/>
                <a:headEnd/>
                <a:tailEnd/>
              </a:ln>
            </p:spPr>
          </p:pic>
          <p:pic>
            <p:nvPicPr>
              <p:cNvPr id="35" name="Picture 10" descr="220px-CatalinaMicaelaSpainSavoy.jpg"/>
              <p:cNvPicPr>
                <a:picLocks noChangeAspect="1"/>
              </p:cNvPicPr>
              <p:nvPr/>
            </p:nvPicPr>
            <p:blipFill>
              <a:blip r:embed="rId9" cstate="print"/>
              <a:srcRect/>
              <a:stretch>
                <a:fillRect/>
              </a:stretch>
            </p:blipFill>
            <p:spPr bwMode="auto">
              <a:xfrm>
                <a:off x="7350125" y="3861048"/>
                <a:ext cx="1793875" cy="2535238"/>
              </a:xfrm>
              <a:prstGeom prst="rect">
                <a:avLst/>
              </a:prstGeom>
              <a:noFill/>
              <a:ln w="9525">
                <a:noFill/>
                <a:miter lim="800000"/>
                <a:headEnd/>
                <a:tailEnd/>
              </a:ln>
            </p:spPr>
          </p:pic>
        </p:grpSp>
      </p:grpSp>
      <p:grpSp>
        <p:nvGrpSpPr>
          <p:cNvPr id="7" name="40 Grupo"/>
          <p:cNvGrpSpPr/>
          <p:nvPr/>
        </p:nvGrpSpPr>
        <p:grpSpPr>
          <a:xfrm>
            <a:off x="107504" y="757125"/>
            <a:ext cx="3888010" cy="2887899"/>
            <a:chOff x="107504" y="757125"/>
            <a:chExt cx="3888010" cy="2887899"/>
          </a:xfrm>
        </p:grpSpPr>
        <p:sp>
          <p:nvSpPr>
            <p:cNvPr id="23" name="Oval 12"/>
            <p:cNvSpPr/>
            <p:nvPr/>
          </p:nvSpPr>
          <p:spPr>
            <a:xfrm>
              <a:off x="3347864" y="3140968"/>
              <a:ext cx="647650" cy="504056"/>
            </a:xfrm>
            <a:prstGeom prst="ellipse">
              <a:avLst/>
            </a:prstGeom>
            <a:noFill/>
            <a:ln w="508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pic>
          <p:nvPicPr>
            <p:cNvPr id="40" name="Picture 6" descr="car iii.bmp"/>
            <p:cNvPicPr>
              <a:picLocks noChangeAspect="1"/>
            </p:cNvPicPr>
            <p:nvPr/>
          </p:nvPicPr>
          <p:blipFill>
            <a:blip r:embed="rId10" cstate="print"/>
            <a:stretch>
              <a:fillRect/>
            </a:stretch>
          </p:blipFill>
          <p:spPr>
            <a:xfrm>
              <a:off x="107504" y="757125"/>
              <a:ext cx="2293408" cy="277622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grpSp>
      <p:grpSp>
        <p:nvGrpSpPr>
          <p:cNvPr id="8" name="65 Grupo"/>
          <p:cNvGrpSpPr/>
          <p:nvPr/>
        </p:nvGrpSpPr>
        <p:grpSpPr>
          <a:xfrm>
            <a:off x="3383657" y="2564904"/>
            <a:ext cx="1980431" cy="3384376"/>
            <a:chOff x="3383657" y="2564904"/>
            <a:chExt cx="1980431" cy="3384376"/>
          </a:xfrm>
        </p:grpSpPr>
        <p:cxnSp>
          <p:nvCxnSpPr>
            <p:cNvPr id="39" name="38 Conector recto de flecha"/>
            <p:cNvCxnSpPr>
              <a:endCxn id="31" idx="3"/>
            </p:cNvCxnSpPr>
            <p:nvPr/>
          </p:nvCxnSpPr>
          <p:spPr>
            <a:xfrm flipH="1" flipV="1">
              <a:off x="4852048" y="5333220"/>
              <a:ext cx="512040" cy="616060"/>
            </a:xfrm>
            <a:prstGeom prst="straightConnector1">
              <a:avLst/>
            </a:prstGeom>
            <a:ln w="76200">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47" name="46 Conector recto de flecha"/>
            <p:cNvCxnSpPr/>
            <p:nvPr/>
          </p:nvCxnSpPr>
          <p:spPr>
            <a:xfrm flipV="1">
              <a:off x="3419872" y="3284984"/>
              <a:ext cx="144016" cy="936104"/>
            </a:xfrm>
            <a:prstGeom prst="straightConnector1">
              <a:avLst/>
            </a:prstGeom>
            <a:ln w="76200">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48" name="47 Conector recto de flecha"/>
            <p:cNvCxnSpPr/>
            <p:nvPr/>
          </p:nvCxnSpPr>
          <p:spPr>
            <a:xfrm flipH="1" flipV="1">
              <a:off x="3995936" y="5013176"/>
              <a:ext cx="720080" cy="144016"/>
            </a:xfrm>
            <a:prstGeom prst="straightConnector1">
              <a:avLst/>
            </a:prstGeom>
            <a:ln w="76200">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51" name="50 Conector recto de flecha"/>
            <p:cNvCxnSpPr>
              <a:endCxn id="22" idx="4"/>
            </p:cNvCxnSpPr>
            <p:nvPr/>
          </p:nvCxnSpPr>
          <p:spPr>
            <a:xfrm flipH="1" flipV="1">
              <a:off x="3383657" y="4437112"/>
              <a:ext cx="396255" cy="576064"/>
            </a:xfrm>
            <a:prstGeom prst="straightConnector1">
              <a:avLst/>
            </a:prstGeom>
            <a:ln w="76200">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53" name="52 Conector recto de flecha"/>
            <p:cNvCxnSpPr/>
            <p:nvPr/>
          </p:nvCxnSpPr>
          <p:spPr>
            <a:xfrm flipV="1">
              <a:off x="3707904" y="2564904"/>
              <a:ext cx="224408" cy="720080"/>
            </a:xfrm>
            <a:prstGeom prst="straightConnector1">
              <a:avLst/>
            </a:prstGeom>
            <a:ln w="76200">
              <a:solidFill>
                <a:srgbClr val="0070C0"/>
              </a:solidFill>
              <a:tailEnd type="arrow"/>
            </a:ln>
          </p:spPr>
          <p:style>
            <a:lnRef idx="1">
              <a:schemeClr val="accent1"/>
            </a:lnRef>
            <a:fillRef idx="0">
              <a:schemeClr val="accent1"/>
            </a:fillRef>
            <a:effectRef idx="0">
              <a:schemeClr val="accent1"/>
            </a:effectRef>
            <a:fontRef idx="minor">
              <a:schemeClr val="tx1"/>
            </a:fontRef>
          </p:style>
        </p:cxnSp>
      </p:grpSp>
      <p:grpSp>
        <p:nvGrpSpPr>
          <p:cNvPr id="9" name="42 Grupo"/>
          <p:cNvGrpSpPr/>
          <p:nvPr/>
        </p:nvGrpSpPr>
        <p:grpSpPr>
          <a:xfrm>
            <a:off x="4932040" y="1052736"/>
            <a:ext cx="2571913" cy="5112568"/>
            <a:chOff x="4932040" y="1052736"/>
            <a:chExt cx="2571913" cy="5112568"/>
          </a:xfrm>
        </p:grpSpPr>
        <p:sp>
          <p:nvSpPr>
            <p:cNvPr id="13" name="Oval 12"/>
            <p:cNvSpPr/>
            <p:nvPr/>
          </p:nvSpPr>
          <p:spPr>
            <a:xfrm>
              <a:off x="4932040" y="5661248"/>
              <a:ext cx="647650" cy="504056"/>
            </a:xfrm>
            <a:prstGeom prst="ellipse">
              <a:avLst/>
            </a:prstGeom>
            <a:noFill/>
            <a:ln w="508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pic>
          <p:nvPicPr>
            <p:cNvPr id="11266" name="Picture 2" descr="Resultado de imagen de gobierno genova siglo XVI">
              <a:hlinkClick r:id="rId11"/>
            </p:cNvPr>
            <p:cNvPicPr>
              <a:picLocks noChangeAspect="1" noChangeArrowheads="1"/>
            </p:cNvPicPr>
            <p:nvPr/>
          </p:nvPicPr>
          <p:blipFill>
            <a:blip r:embed="rId12" cstate="print"/>
            <a:srcRect/>
            <a:stretch>
              <a:fillRect/>
            </a:stretch>
          </p:blipFill>
          <p:spPr bwMode="auto">
            <a:xfrm>
              <a:off x="5868144" y="1052736"/>
              <a:ext cx="1635809" cy="2426221"/>
            </a:xfrm>
            <a:prstGeom prst="rect">
              <a:avLst/>
            </a:prstGeom>
            <a:noFill/>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ox(i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nodeType="clickEffect">
                                  <p:stCondLst>
                                    <p:cond delay="0"/>
                                  </p:stCondLst>
                                  <p:childTnLst>
                                    <p:set>
                                      <p:cBhvr>
                                        <p:cTn id="11" dur="1" fill="hold">
                                          <p:stCondLst>
                                            <p:cond delay="0"/>
                                          </p:stCondLst>
                                        </p:cTn>
                                        <p:tgtEl>
                                          <p:spTgt spid="8"/>
                                        </p:tgtEl>
                                        <p:attrNameLst>
                                          <p:attrName>style.visibility</p:attrName>
                                        </p:attrNameLst>
                                      </p:cBhvr>
                                      <p:to>
                                        <p:strVal val="hidden"/>
                                      </p:to>
                                    </p:set>
                                  </p:childTnLst>
                                </p:cTn>
                              </p:par>
                              <p:par>
                                <p:cTn id="12" presetID="4" presetClass="entr" presetSubtype="16" fill="hold" nodeType="with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ox(in)">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4" presetClass="entr" presetSubtype="16"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box(in)">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4" presetClass="entr" presetSubtype="16" fill="hold"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box(in)">
                                      <p:cBhvr>
                                        <p:cTn id="28" dur="500"/>
                                        <p:tgtEl>
                                          <p:spTgt spid="7"/>
                                        </p:tgtEl>
                                      </p:cBhvr>
                                    </p:animEffect>
                                  </p:childTnLst>
                                </p:cTn>
                              </p:par>
                            </p:childTnLst>
                          </p:cTn>
                        </p:par>
                      </p:childTnLst>
                    </p:cTn>
                  </p:par>
                  <p:par>
                    <p:cTn id="29" fill="hold">
                      <p:stCondLst>
                        <p:cond delay="indefinite"/>
                      </p:stCondLst>
                      <p:childTnLst>
                        <p:par>
                          <p:cTn id="30" fill="hold">
                            <p:stCondLst>
                              <p:cond delay="0"/>
                            </p:stCondLst>
                            <p:childTnLst>
                              <p:par>
                                <p:cTn id="31" presetID="4" presetClass="entr" presetSubtype="32" fill="hold" grpId="0" nodeType="clickEffect">
                                  <p:stCondLst>
                                    <p:cond delay="0"/>
                                  </p:stCondLst>
                                  <p:childTnLst>
                                    <p:set>
                                      <p:cBhvr>
                                        <p:cTn id="32" dur="1" fill="hold">
                                          <p:stCondLst>
                                            <p:cond delay="0"/>
                                          </p:stCondLst>
                                        </p:cTn>
                                        <p:tgtEl>
                                          <p:spTgt spid="31"/>
                                        </p:tgtEl>
                                        <p:attrNameLst>
                                          <p:attrName>style.visibility</p:attrName>
                                        </p:attrNameLst>
                                      </p:cBhvr>
                                      <p:to>
                                        <p:strVal val="visible"/>
                                      </p:to>
                                    </p:set>
                                    <p:animEffect transition="in" filter="box(out)">
                                      <p:cBhvr>
                                        <p:cTn id="33"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1"/>
          <p:cNvPicPr>
            <a:picLocks noChangeAspect="1" noChangeArrowheads="1"/>
          </p:cNvPicPr>
          <p:nvPr/>
        </p:nvPicPr>
        <p:blipFill>
          <a:blip r:embed="rId3" cstate="print"/>
          <a:srcRect/>
          <a:stretch>
            <a:fillRect/>
          </a:stretch>
        </p:blipFill>
        <p:spPr bwMode="auto">
          <a:xfrm>
            <a:off x="0" y="-161925"/>
            <a:ext cx="9144000" cy="7019925"/>
          </a:xfrm>
          <a:prstGeom prst="rect">
            <a:avLst/>
          </a:prstGeom>
          <a:noFill/>
          <a:ln w="9525">
            <a:noFill/>
            <a:miter lim="800000"/>
            <a:headEnd/>
            <a:tailEnd/>
          </a:ln>
        </p:spPr>
      </p:pic>
      <p:pic>
        <p:nvPicPr>
          <p:cNvPr id="8195" name="Picture 3" descr="189971_213366432011605_203279006353681_971479_2605937_n"/>
          <p:cNvPicPr>
            <a:picLocks noChangeAspect="1" noChangeArrowheads="1"/>
          </p:cNvPicPr>
          <p:nvPr/>
        </p:nvPicPr>
        <p:blipFill>
          <a:blip r:embed="rId4" cstate="print"/>
          <a:srcRect/>
          <a:stretch>
            <a:fillRect/>
          </a:stretch>
        </p:blipFill>
        <p:spPr bwMode="auto">
          <a:xfrm>
            <a:off x="0" y="-171450"/>
            <a:ext cx="1187450" cy="825500"/>
          </a:xfrm>
          <a:prstGeom prst="rect">
            <a:avLst/>
          </a:prstGeom>
          <a:noFill/>
          <a:ln w="0">
            <a:solidFill>
              <a:srgbClr val="FFCC99"/>
            </a:solidFill>
            <a:miter lim="800000"/>
            <a:headEnd/>
            <a:tailEnd/>
          </a:ln>
        </p:spPr>
      </p:pic>
      <p:pic>
        <p:nvPicPr>
          <p:cNvPr id="8196" name="Picture 6" descr="mapa_02_suiza copia.tif"/>
          <p:cNvPicPr>
            <a:picLocks noChangeAspect="1"/>
          </p:cNvPicPr>
          <p:nvPr/>
        </p:nvPicPr>
        <p:blipFill>
          <a:blip r:embed="rId5" cstate="print"/>
          <a:srcRect l="10623" t="6950" r="10623" b="6950"/>
          <a:stretch>
            <a:fillRect/>
          </a:stretch>
        </p:blipFill>
        <p:spPr bwMode="auto">
          <a:xfrm>
            <a:off x="2411413" y="377825"/>
            <a:ext cx="4268787" cy="6480175"/>
          </a:xfrm>
          <a:prstGeom prst="rect">
            <a:avLst/>
          </a:prstGeom>
          <a:noFill/>
          <a:ln w="9525">
            <a:noFill/>
            <a:miter lim="800000"/>
            <a:headEnd/>
            <a:tailEnd/>
          </a:ln>
        </p:spPr>
      </p:pic>
      <p:pic>
        <p:nvPicPr>
          <p:cNvPr id="11" name="Picture 10" descr="005 Paso Stervioi.tif"/>
          <p:cNvPicPr>
            <a:picLocks noChangeAspect="1"/>
          </p:cNvPicPr>
          <p:nvPr/>
        </p:nvPicPr>
        <p:blipFill>
          <a:blip r:embed="rId6" cstate="print"/>
          <a:stretch>
            <a:fillRect/>
          </a:stretch>
        </p:blipFill>
        <p:spPr>
          <a:xfrm>
            <a:off x="6144792" y="1295550"/>
            <a:ext cx="2459656" cy="1845418"/>
          </a:xfrm>
          <a:prstGeom prst="wedgeEllipseCallout">
            <a:avLst>
              <a:gd name="adj1" fmla="val -40682"/>
              <a:gd name="adj2" fmla="val 66709"/>
            </a:avLst>
          </a:prstGeom>
        </p:spPr>
      </p:pic>
      <p:grpSp>
        <p:nvGrpSpPr>
          <p:cNvPr id="2" name="18 Grupo"/>
          <p:cNvGrpSpPr/>
          <p:nvPr/>
        </p:nvGrpSpPr>
        <p:grpSpPr>
          <a:xfrm>
            <a:off x="467544" y="2301875"/>
            <a:ext cx="4094931" cy="2734013"/>
            <a:chOff x="467544" y="2301875"/>
            <a:chExt cx="4094931" cy="2734013"/>
          </a:xfrm>
        </p:grpSpPr>
        <p:pic>
          <p:nvPicPr>
            <p:cNvPr id="13" name="Picture 12" descr="010 Camino Español .tif"/>
            <p:cNvPicPr>
              <a:picLocks noChangeAspect="1"/>
            </p:cNvPicPr>
            <p:nvPr/>
          </p:nvPicPr>
          <p:blipFill>
            <a:blip r:embed="rId7" cstate="print"/>
            <a:stretch>
              <a:fillRect/>
            </a:stretch>
          </p:blipFill>
          <p:spPr>
            <a:xfrm>
              <a:off x="467544" y="2924944"/>
              <a:ext cx="1584176" cy="2110944"/>
            </a:xfrm>
            <a:prstGeom prst="wedgeEllipseCallout">
              <a:avLst>
                <a:gd name="adj1" fmla="val -20833"/>
                <a:gd name="adj2" fmla="val 48717"/>
              </a:avLst>
            </a:prstGeom>
          </p:spPr>
        </p:pic>
        <p:sp>
          <p:nvSpPr>
            <p:cNvPr id="14" name="Right Arrow 13"/>
            <p:cNvSpPr/>
            <p:nvPr/>
          </p:nvSpPr>
          <p:spPr>
            <a:xfrm rot="19023025">
              <a:off x="1484313" y="2301875"/>
              <a:ext cx="3078162" cy="184150"/>
            </a:xfrm>
            <a:prstGeom prst="rightArrow">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grpSp>
      <p:sp>
        <p:nvSpPr>
          <p:cNvPr id="8205" name="Text Box 5"/>
          <p:cNvSpPr txBox="1">
            <a:spLocks noChangeArrowheads="1"/>
          </p:cNvSpPr>
          <p:nvPr/>
        </p:nvSpPr>
        <p:spPr bwMode="auto">
          <a:xfrm>
            <a:off x="1547813" y="-171450"/>
            <a:ext cx="184731" cy="830997"/>
          </a:xfrm>
          <a:prstGeom prst="rect">
            <a:avLst/>
          </a:prstGeom>
          <a:noFill/>
          <a:ln w="9525">
            <a:noFill/>
            <a:miter lim="800000"/>
            <a:headEnd/>
            <a:tailEnd/>
          </a:ln>
        </p:spPr>
        <p:txBody>
          <a:bodyPr wrap="none">
            <a:spAutoFit/>
          </a:bodyPr>
          <a:lstStyle/>
          <a:p>
            <a:endParaRPr lang="es-ES" sz="4800" dirty="0">
              <a:solidFill>
                <a:srgbClr val="FF0000"/>
              </a:solidFill>
              <a:latin typeface="Forte" pitchFamily="66" charset="0"/>
            </a:endParaRPr>
          </a:p>
        </p:txBody>
      </p:sp>
      <p:sp>
        <p:nvSpPr>
          <p:cNvPr id="16" name="Oval 15"/>
          <p:cNvSpPr/>
          <p:nvPr/>
        </p:nvSpPr>
        <p:spPr>
          <a:xfrm>
            <a:off x="2843213" y="476250"/>
            <a:ext cx="1203325" cy="9144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grpSp>
        <p:nvGrpSpPr>
          <p:cNvPr id="3" name="16 Grupo"/>
          <p:cNvGrpSpPr/>
          <p:nvPr/>
        </p:nvGrpSpPr>
        <p:grpSpPr>
          <a:xfrm>
            <a:off x="5148263" y="3284984"/>
            <a:ext cx="3960241" cy="2376264"/>
            <a:chOff x="5148263" y="3284984"/>
            <a:chExt cx="3960241" cy="2376264"/>
          </a:xfrm>
        </p:grpSpPr>
        <p:sp>
          <p:nvSpPr>
            <p:cNvPr id="8" name="Oval 7"/>
            <p:cNvSpPr>
              <a:spLocks noChangeArrowheads="1"/>
            </p:cNvSpPr>
            <p:nvPr/>
          </p:nvSpPr>
          <p:spPr bwMode="auto">
            <a:xfrm>
              <a:off x="5148263" y="3284984"/>
              <a:ext cx="1223937" cy="720279"/>
            </a:xfrm>
            <a:prstGeom prst="ellipse">
              <a:avLst/>
            </a:prstGeom>
            <a:noFill/>
            <a:ln w="38100">
              <a:solidFill>
                <a:schemeClr val="tx1"/>
              </a:solidFill>
              <a:round/>
              <a:headEnd/>
              <a:tailEnd/>
            </a:ln>
          </p:spPr>
          <p:txBody>
            <a:bodyPr wrap="none" anchor="ctr"/>
            <a:lstStyle/>
            <a:p>
              <a:endParaRPr lang="es-ES"/>
            </a:p>
          </p:txBody>
        </p:sp>
        <p:grpSp>
          <p:nvGrpSpPr>
            <p:cNvPr id="4" name="21 Grupo"/>
            <p:cNvGrpSpPr/>
            <p:nvPr/>
          </p:nvGrpSpPr>
          <p:grpSpPr>
            <a:xfrm>
              <a:off x="6516216" y="4005064"/>
              <a:ext cx="2592288" cy="1656184"/>
              <a:chOff x="4775200" y="927355"/>
              <a:chExt cx="4117975" cy="4022470"/>
            </a:xfrm>
          </p:grpSpPr>
          <p:pic>
            <p:nvPicPr>
              <p:cNvPr id="20" name="Picture 15" descr="008 Ruinas F Fuentes.tif"/>
              <p:cNvPicPr>
                <a:picLocks noChangeAspect="1"/>
              </p:cNvPicPr>
              <p:nvPr/>
            </p:nvPicPr>
            <p:blipFill>
              <a:blip r:embed="rId8" cstate="print"/>
              <a:stretch>
                <a:fillRect/>
              </a:stretch>
            </p:blipFill>
            <p:spPr>
              <a:xfrm>
                <a:off x="4878888" y="927355"/>
                <a:ext cx="4006519" cy="2949085"/>
              </a:xfrm>
              <a:prstGeom prst="wedgeRectCallout">
                <a:avLst>
                  <a:gd name="adj1" fmla="val -88431"/>
                  <a:gd name="adj2" fmla="val -76172"/>
                </a:avLst>
              </a:prstGeom>
            </p:spPr>
          </p:pic>
          <p:pic>
            <p:nvPicPr>
              <p:cNvPr id="21" name="Picture 19" descr="forte-fuentes.jpg"/>
              <p:cNvPicPr>
                <a:picLocks noChangeAspect="1"/>
              </p:cNvPicPr>
              <p:nvPr/>
            </p:nvPicPr>
            <p:blipFill>
              <a:blip r:embed="rId9" cstate="print"/>
              <a:srcRect/>
              <a:stretch>
                <a:fillRect/>
              </a:stretch>
            </p:blipFill>
            <p:spPr bwMode="auto">
              <a:xfrm>
                <a:off x="4775200" y="3429000"/>
                <a:ext cx="4117975" cy="1520825"/>
              </a:xfrm>
              <a:prstGeom prst="rect">
                <a:avLst/>
              </a:prstGeom>
              <a:noFill/>
              <a:ln w="9525">
                <a:noFill/>
                <a:miter lim="800000"/>
                <a:headEnd/>
                <a:tailEnd/>
              </a:ln>
            </p:spPr>
          </p:pic>
        </p:grpSp>
      </p:grpSp>
      <p:sp>
        <p:nvSpPr>
          <p:cNvPr id="23" name="Text Box 5"/>
          <p:cNvSpPr txBox="1">
            <a:spLocks noChangeArrowheads="1"/>
          </p:cNvSpPr>
          <p:nvPr/>
        </p:nvSpPr>
        <p:spPr bwMode="auto">
          <a:xfrm>
            <a:off x="1619250" y="-210309"/>
            <a:ext cx="7292446" cy="646331"/>
          </a:xfrm>
          <a:prstGeom prst="rect">
            <a:avLst/>
          </a:prstGeom>
          <a:noFill/>
          <a:ln w="9525">
            <a:noFill/>
            <a:miter lim="800000"/>
            <a:headEnd/>
            <a:tailEnd/>
          </a:ln>
        </p:spPr>
        <p:txBody>
          <a:bodyPr wrap="square">
            <a:spAutoFit/>
          </a:bodyPr>
          <a:lstStyle/>
          <a:p>
            <a:r>
              <a:rPr lang="es-ES" sz="3600" dirty="0" smtClean="0">
                <a:solidFill>
                  <a:srgbClr val="0070C0"/>
                </a:solidFill>
                <a:latin typeface="Forte" pitchFamily="66" charset="0"/>
              </a:rPr>
              <a:t>TERCIO DE ZAMORA Y FLANDES</a:t>
            </a:r>
            <a:endParaRPr lang="es-ES" sz="3600" dirty="0">
              <a:solidFill>
                <a:srgbClr val="0070C0"/>
              </a:solidFill>
              <a:latin typeface="Forte" pitchFamily="66" charset="0"/>
            </a:endParaRPr>
          </a:p>
        </p:txBody>
      </p:sp>
      <p:sp>
        <p:nvSpPr>
          <p:cNvPr id="18" name="17 Multiplicar"/>
          <p:cNvSpPr/>
          <p:nvPr/>
        </p:nvSpPr>
        <p:spPr>
          <a:xfrm>
            <a:off x="2771800" y="3573016"/>
            <a:ext cx="1728192" cy="1152128"/>
          </a:xfrm>
          <a:prstGeom prst="mathMultiply">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ox(i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ox(in)">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ox(in)">
                                      <p:cBhvr>
                                        <p:cTn id="17" dur="30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box(in)">
                                      <p:cBhvr>
                                        <p:cTn id="2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1"/>
          <p:cNvPicPr>
            <a:picLocks noChangeAspect="1" noChangeArrowheads="1"/>
          </p:cNvPicPr>
          <p:nvPr/>
        </p:nvPicPr>
        <p:blipFill>
          <a:blip r:embed="rId3" cstate="print"/>
          <a:srcRect/>
          <a:stretch>
            <a:fillRect/>
          </a:stretch>
        </p:blipFill>
        <p:spPr bwMode="auto">
          <a:xfrm>
            <a:off x="0" y="-161925"/>
            <a:ext cx="9144000" cy="7019925"/>
          </a:xfrm>
          <a:prstGeom prst="rect">
            <a:avLst/>
          </a:prstGeom>
          <a:noFill/>
          <a:ln w="9525">
            <a:noFill/>
            <a:miter lim="800000"/>
            <a:headEnd/>
            <a:tailEnd/>
          </a:ln>
        </p:spPr>
      </p:pic>
      <p:pic>
        <p:nvPicPr>
          <p:cNvPr id="12291" name="Picture 3" descr="189971_213366432011605_203279006353681_971479_2605937_n"/>
          <p:cNvPicPr>
            <a:picLocks noChangeAspect="1" noChangeArrowheads="1"/>
          </p:cNvPicPr>
          <p:nvPr/>
        </p:nvPicPr>
        <p:blipFill>
          <a:blip r:embed="rId4" cstate="print"/>
          <a:srcRect/>
          <a:stretch>
            <a:fillRect/>
          </a:stretch>
        </p:blipFill>
        <p:spPr bwMode="auto">
          <a:xfrm>
            <a:off x="0" y="-171450"/>
            <a:ext cx="1187450" cy="825500"/>
          </a:xfrm>
          <a:prstGeom prst="rect">
            <a:avLst/>
          </a:prstGeom>
          <a:noFill/>
          <a:ln w="0">
            <a:solidFill>
              <a:srgbClr val="FFCC99"/>
            </a:solidFill>
            <a:miter lim="800000"/>
            <a:headEnd/>
            <a:tailEnd/>
          </a:ln>
        </p:spPr>
      </p:pic>
      <p:pic>
        <p:nvPicPr>
          <p:cNvPr id="12294" name="Picture 6" descr="mapa_02_suiza copia"/>
          <p:cNvPicPr>
            <a:picLocks noChangeAspect="1" noChangeArrowheads="1"/>
          </p:cNvPicPr>
          <p:nvPr/>
        </p:nvPicPr>
        <p:blipFill>
          <a:blip r:embed="rId5" cstate="print"/>
          <a:srcRect l="10941" t="6950" r="10941" b="6950"/>
          <a:stretch>
            <a:fillRect/>
          </a:stretch>
        </p:blipFill>
        <p:spPr bwMode="auto">
          <a:xfrm>
            <a:off x="2195513" y="638175"/>
            <a:ext cx="4752975" cy="6219825"/>
          </a:xfrm>
          <a:prstGeom prst="rect">
            <a:avLst/>
          </a:prstGeom>
          <a:noFill/>
          <a:ln w="9525">
            <a:noFill/>
            <a:miter lim="800000"/>
            <a:headEnd/>
            <a:tailEnd/>
          </a:ln>
        </p:spPr>
      </p:pic>
      <p:grpSp>
        <p:nvGrpSpPr>
          <p:cNvPr id="2" name="17 Grupo"/>
          <p:cNvGrpSpPr/>
          <p:nvPr/>
        </p:nvGrpSpPr>
        <p:grpSpPr>
          <a:xfrm>
            <a:off x="4067175" y="1844675"/>
            <a:ext cx="1368549" cy="3046413"/>
            <a:chOff x="4067175" y="1844675"/>
            <a:chExt cx="1368549" cy="3046413"/>
          </a:xfrm>
        </p:grpSpPr>
        <p:sp>
          <p:nvSpPr>
            <p:cNvPr id="8" name="Oval 7"/>
            <p:cNvSpPr/>
            <p:nvPr/>
          </p:nvSpPr>
          <p:spPr>
            <a:xfrm>
              <a:off x="4932363" y="4365625"/>
              <a:ext cx="503361" cy="525463"/>
            </a:xfrm>
            <a:prstGeom prst="ellipse">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sp>
          <p:nvSpPr>
            <p:cNvPr id="11" name="Oval 10"/>
            <p:cNvSpPr/>
            <p:nvPr/>
          </p:nvSpPr>
          <p:spPr>
            <a:xfrm>
              <a:off x="4067175" y="3429000"/>
              <a:ext cx="504882" cy="525463"/>
            </a:xfrm>
            <a:prstGeom prst="ellipse">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sp>
          <p:nvSpPr>
            <p:cNvPr id="12" name="Oval 11"/>
            <p:cNvSpPr/>
            <p:nvPr/>
          </p:nvSpPr>
          <p:spPr>
            <a:xfrm>
              <a:off x="4643438" y="2636838"/>
              <a:ext cx="504882" cy="525462"/>
            </a:xfrm>
            <a:prstGeom prst="ellipse">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sp>
          <p:nvSpPr>
            <p:cNvPr id="13" name="Oval 12"/>
            <p:cNvSpPr/>
            <p:nvPr/>
          </p:nvSpPr>
          <p:spPr>
            <a:xfrm>
              <a:off x="4284663" y="1844675"/>
              <a:ext cx="503361" cy="525463"/>
            </a:xfrm>
            <a:prstGeom prst="ellipse">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grpSp>
      <p:grpSp>
        <p:nvGrpSpPr>
          <p:cNvPr id="3" name="13 Grupo"/>
          <p:cNvGrpSpPr/>
          <p:nvPr/>
        </p:nvGrpSpPr>
        <p:grpSpPr>
          <a:xfrm>
            <a:off x="323528" y="2567195"/>
            <a:ext cx="4094931" cy="2734013"/>
            <a:chOff x="467544" y="2301875"/>
            <a:chExt cx="4094931" cy="2734013"/>
          </a:xfrm>
        </p:grpSpPr>
        <p:pic>
          <p:nvPicPr>
            <p:cNvPr id="15" name="Picture 12" descr="010 Camino Español .tif"/>
            <p:cNvPicPr>
              <a:picLocks noChangeAspect="1"/>
            </p:cNvPicPr>
            <p:nvPr/>
          </p:nvPicPr>
          <p:blipFill>
            <a:blip r:embed="rId6" cstate="print"/>
            <a:stretch>
              <a:fillRect/>
            </a:stretch>
          </p:blipFill>
          <p:spPr>
            <a:xfrm>
              <a:off x="467544" y="2924944"/>
              <a:ext cx="1584176" cy="2110944"/>
            </a:xfrm>
            <a:prstGeom prst="wedgeEllipseCallout">
              <a:avLst>
                <a:gd name="adj1" fmla="val -20833"/>
                <a:gd name="adj2" fmla="val 48717"/>
              </a:avLst>
            </a:prstGeom>
          </p:spPr>
        </p:pic>
        <p:sp>
          <p:nvSpPr>
            <p:cNvPr id="16" name="Right Arrow 13"/>
            <p:cNvSpPr/>
            <p:nvPr/>
          </p:nvSpPr>
          <p:spPr>
            <a:xfrm rot="19023025">
              <a:off x="1484313" y="2301875"/>
              <a:ext cx="3078162" cy="184150"/>
            </a:xfrm>
            <a:prstGeom prst="rightArrow">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grpSp>
      <p:sp>
        <p:nvSpPr>
          <p:cNvPr id="17" name="Text Box 5"/>
          <p:cNvSpPr txBox="1">
            <a:spLocks noChangeArrowheads="1"/>
          </p:cNvSpPr>
          <p:nvPr/>
        </p:nvSpPr>
        <p:spPr bwMode="auto">
          <a:xfrm>
            <a:off x="1619250" y="-99392"/>
            <a:ext cx="7174015" cy="646331"/>
          </a:xfrm>
          <a:prstGeom prst="rect">
            <a:avLst/>
          </a:prstGeom>
          <a:noFill/>
          <a:ln w="9525">
            <a:noFill/>
            <a:miter lim="800000"/>
            <a:headEnd/>
            <a:tailEnd/>
          </a:ln>
        </p:spPr>
        <p:txBody>
          <a:bodyPr wrap="none">
            <a:spAutoFit/>
          </a:bodyPr>
          <a:lstStyle/>
          <a:p>
            <a:r>
              <a:rPr lang="es-ES" sz="3600" dirty="0" smtClean="0">
                <a:solidFill>
                  <a:srgbClr val="0070C0"/>
                </a:solidFill>
                <a:latin typeface="Forte" pitchFamily="66" charset="0"/>
              </a:rPr>
              <a:t>TERCIO DE ZAMORA Y FLANDES</a:t>
            </a:r>
            <a:endParaRPr lang="es-ES" sz="3600" dirty="0">
              <a:solidFill>
                <a:srgbClr val="0070C0"/>
              </a:solidFill>
              <a:latin typeface="Forte" pitchFamily="66" charset="0"/>
            </a:endParaRPr>
          </a:p>
        </p:txBody>
      </p:sp>
      <p:sp>
        <p:nvSpPr>
          <p:cNvPr id="19" name="18 Multiplicar"/>
          <p:cNvSpPr/>
          <p:nvPr/>
        </p:nvSpPr>
        <p:spPr>
          <a:xfrm>
            <a:off x="2627784" y="3861048"/>
            <a:ext cx="1728192" cy="1152128"/>
          </a:xfrm>
          <a:prstGeom prst="mathMultiply">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0" name="19 Multiplicar"/>
          <p:cNvSpPr/>
          <p:nvPr/>
        </p:nvSpPr>
        <p:spPr>
          <a:xfrm>
            <a:off x="5220072" y="3140968"/>
            <a:ext cx="1728192" cy="1152128"/>
          </a:xfrm>
          <a:prstGeom prst="mathMultiply">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1" name="Oval 15"/>
          <p:cNvSpPr/>
          <p:nvPr/>
        </p:nvSpPr>
        <p:spPr>
          <a:xfrm>
            <a:off x="2720603" y="1002432"/>
            <a:ext cx="1203325" cy="9144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ox(i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box(in)">
                                      <p:cBhvr>
                                        <p:cTn id="1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1"/>
          <p:cNvPicPr>
            <a:picLocks noChangeAspect="1" noChangeArrowheads="1"/>
          </p:cNvPicPr>
          <p:nvPr/>
        </p:nvPicPr>
        <p:blipFill>
          <a:blip r:embed="rId3" cstate="print"/>
          <a:srcRect/>
          <a:stretch>
            <a:fillRect/>
          </a:stretch>
        </p:blipFill>
        <p:spPr bwMode="auto">
          <a:xfrm>
            <a:off x="0" y="-161925"/>
            <a:ext cx="9144000" cy="7019925"/>
          </a:xfrm>
          <a:prstGeom prst="rect">
            <a:avLst/>
          </a:prstGeom>
          <a:noFill/>
          <a:ln w="9525">
            <a:noFill/>
            <a:miter lim="800000"/>
            <a:headEnd/>
            <a:tailEnd/>
          </a:ln>
        </p:spPr>
      </p:pic>
      <p:pic>
        <p:nvPicPr>
          <p:cNvPr id="9219" name="Picture 3" descr="189971_213366432011605_203279006353681_971479_2605937_n"/>
          <p:cNvPicPr>
            <a:picLocks noChangeAspect="1" noChangeArrowheads="1"/>
          </p:cNvPicPr>
          <p:nvPr/>
        </p:nvPicPr>
        <p:blipFill>
          <a:blip r:embed="rId4" cstate="print"/>
          <a:srcRect/>
          <a:stretch>
            <a:fillRect/>
          </a:stretch>
        </p:blipFill>
        <p:spPr bwMode="auto">
          <a:xfrm>
            <a:off x="0" y="-171450"/>
            <a:ext cx="1187450" cy="825500"/>
          </a:xfrm>
          <a:prstGeom prst="rect">
            <a:avLst/>
          </a:prstGeom>
          <a:noFill/>
          <a:ln w="0">
            <a:solidFill>
              <a:srgbClr val="FFCC99"/>
            </a:solidFill>
            <a:miter lim="800000"/>
            <a:headEnd/>
            <a:tailEnd/>
          </a:ln>
        </p:spPr>
      </p:pic>
      <p:sp>
        <p:nvSpPr>
          <p:cNvPr id="9220" name="Text Box 5"/>
          <p:cNvSpPr txBox="1">
            <a:spLocks noChangeArrowheads="1"/>
          </p:cNvSpPr>
          <p:nvPr/>
        </p:nvSpPr>
        <p:spPr bwMode="auto">
          <a:xfrm>
            <a:off x="1547813" y="-171450"/>
            <a:ext cx="184731" cy="830997"/>
          </a:xfrm>
          <a:prstGeom prst="rect">
            <a:avLst/>
          </a:prstGeom>
          <a:noFill/>
          <a:ln w="9525">
            <a:noFill/>
            <a:miter lim="800000"/>
            <a:headEnd/>
            <a:tailEnd/>
          </a:ln>
        </p:spPr>
        <p:txBody>
          <a:bodyPr wrap="none">
            <a:spAutoFit/>
          </a:bodyPr>
          <a:lstStyle/>
          <a:p>
            <a:endParaRPr lang="es-ES" sz="4800" dirty="0">
              <a:solidFill>
                <a:srgbClr val="FF0000"/>
              </a:solidFill>
              <a:latin typeface="Forte" pitchFamily="66" charset="0"/>
            </a:endParaRPr>
          </a:p>
        </p:txBody>
      </p:sp>
      <p:pic>
        <p:nvPicPr>
          <p:cNvPr id="9221" name="Picture 7" descr="mapa_04_Belgica copia"/>
          <p:cNvPicPr>
            <a:picLocks noChangeAspect="1" noChangeArrowheads="1"/>
          </p:cNvPicPr>
          <p:nvPr/>
        </p:nvPicPr>
        <p:blipFill>
          <a:blip r:embed="rId5" cstate="print">
            <a:clrChange>
              <a:clrFrom>
                <a:srgbClr val="FDFDFD"/>
              </a:clrFrom>
              <a:clrTo>
                <a:srgbClr val="FDFDFD">
                  <a:alpha val="0"/>
                </a:srgbClr>
              </a:clrTo>
            </a:clrChange>
          </a:blip>
          <a:srcRect/>
          <a:stretch>
            <a:fillRect/>
          </a:stretch>
        </p:blipFill>
        <p:spPr bwMode="auto">
          <a:xfrm>
            <a:off x="4139952" y="-12052"/>
            <a:ext cx="5224711" cy="7257476"/>
          </a:xfrm>
          <a:prstGeom prst="rect">
            <a:avLst/>
          </a:prstGeom>
          <a:noFill/>
          <a:ln w="9525">
            <a:noFill/>
            <a:miter lim="800000"/>
            <a:headEnd/>
            <a:tailEnd/>
          </a:ln>
        </p:spPr>
      </p:pic>
      <p:grpSp>
        <p:nvGrpSpPr>
          <p:cNvPr id="2" name="13 Grupo"/>
          <p:cNvGrpSpPr/>
          <p:nvPr/>
        </p:nvGrpSpPr>
        <p:grpSpPr>
          <a:xfrm>
            <a:off x="899592" y="1922253"/>
            <a:ext cx="5810944" cy="3234939"/>
            <a:chOff x="899592" y="1922253"/>
            <a:chExt cx="5810944" cy="3234939"/>
          </a:xfrm>
        </p:grpSpPr>
        <p:grpSp>
          <p:nvGrpSpPr>
            <p:cNvPr id="3" name="10 Grupo"/>
            <p:cNvGrpSpPr/>
            <p:nvPr/>
          </p:nvGrpSpPr>
          <p:grpSpPr>
            <a:xfrm>
              <a:off x="899592" y="1922253"/>
              <a:ext cx="4680520" cy="3234939"/>
              <a:chOff x="899592" y="1922253"/>
              <a:chExt cx="4680520" cy="3234939"/>
            </a:xfrm>
          </p:grpSpPr>
          <p:pic>
            <p:nvPicPr>
              <p:cNvPr id="8" name="Picture 7" descr="75px-Arms_of_the_Kingdom_of_France_svg.png"/>
              <p:cNvPicPr>
                <a:picLocks noChangeAspect="1"/>
              </p:cNvPicPr>
              <p:nvPr/>
            </p:nvPicPr>
            <p:blipFill>
              <a:blip r:embed="rId6" cstate="print"/>
              <a:srcRect/>
              <a:stretch>
                <a:fillRect/>
              </a:stretch>
            </p:blipFill>
            <p:spPr bwMode="auto">
              <a:xfrm>
                <a:off x="899592" y="1922253"/>
                <a:ext cx="1650479" cy="3234939"/>
              </a:xfrm>
              <a:prstGeom prst="rect">
                <a:avLst/>
              </a:prstGeom>
              <a:noFill/>
              <a:ln w="9525">
                <a:noFill/>
                <a:miter lim="800000"/>
                <a:headEnd/>
                <a:tailEnd/>
              </a:ln>
            </p:spPr>
          </p:pic>
          <p:sp>
            <p:nvSpPr>
              <p:cNvPr id="10" name="9 Flecha derecha"/>
              <p:cNvSpPr/>
              <p:nvPr/>
            </p:nvSpPr>
            <p:spPr>
              <a:xfrm>
                <a:off x="2699792" y="4077072"/>
                <a:ext cx="2880320" cy="43204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sp>
          <p:nvSpPr>
            <p:cNvPr id="13" name="12 Elipse"/>
            <p:cNvSpPr/>
            <p:nvPr/>
          </p:nvSpPr>
          <p:spPr>
            <a:xfrm>
              <a:off x="5796136" y="3810744"/>
              <a:ext cx="914400" cy="914400"/>
            </a:xfrm>
            <a:prstGeom prst="ellipse">
              <a:avLst/>
            </a:prstGeom>
            <a:noFill/>
            <a:ln w="508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sp>
        <p:nvSpPr>
          <p:cNvPr id="15" name="Text Box 5"/>
          <p:cNvSpPr txBox="1">
            <a:spLocks noChangeArrowheads="1"/>
          </p:cNvSpPr>
          <p:nvPr/>
        </p:nvSpPr>
        <p:spPr bwMode="auto">
          <a:xfrm>
            <a:off x="1619250" y="-99392"/>
            <a:ext cx="7174015" cy="646331"/>
          </a:xfrm>
          <a:prstGeom prst="rect">
            <a:avLst/>
          </a:prstGeom>
          <a:noFill/>
          <a:ln w="9525">
            <a:noFill/>
            <a:miter lim="800000"/>
            <a:headEnd/>
            <a:tailEnd/>
          </a:ln>
        </p:spPr>
        <p:txBody>
          <a:bodyPr wrap="none">
            <a:spAutoFit/>
          </a:bodyPr>
          <a:lstStyle/>
          <a:p>
            <a:r>
              <a:rPr lang="es-ES" sz="3600" dirty="0" smtClean="0">
                <a:solidFill>
                  <a:srgbClr val="0070C0"/>
                </a:solidFill>
                <a:latin typeface="Forte" pitchFamily="66" charset="0"/>
              </a:rPr>
              <a:t>TERCIO DE ZAMORA Y FLANDES</a:t>
            </a:r>
            <a:endParaRPr lang="es-ES" sz="3600" dirty="0">
              <a:solidFill>
                <a:srgbClr val="0070C0"/>
              </a:solidFill>
              <a:latin typeface="Forte" pitchFamily="66" charset="0"/>
            </a:endParaRPr>
          </a:p>
        </p:txBody>
      </p:sp>
      <p:sp>
        <p:nvSpPr>
          <p:cNvPr id="12" name="11 CuadroTexto"/>
          <p:cNvSpPr txBox="1"/>
          <p:nvPr/>
        </p:nvSpPr>
        <p:spPr>
          <a:xfrm>
            <a:off x="2987824" y="4365104"/>
            <a:ext cx="1697901" cy="369332"/>
          </a:xfrm>
          <a:prstGeom prst="rect">
            <a:avLst/>
          </a:prstGeom>
          <a:noFill/>
        </p:spPr>
        <p:txBody>
          <a:bodyPr wrap="none" rtlCol="0">
            <a:spAutoFit/>
          </a:bodyPr>
          <a:lstStyle/>
          <a:p>
            <a:r>
              <a:rPr lang="es-ES" b="1" dirty="0" smtClean="0"/>
              <a:t>LUIS XIII 1633</a:t>
            </a:r>
            <a:endParaRPr lang="es-ES" b="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3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1"/>
          <p:cNvPicPr>
            <a:picLocks noChangeAspect="1" noChangeArrowheads="1"/>
          </p:cNvPicPr>
          <p:nvPr/>
        </p:nvPicPr>
        <p:blipFill>
          <a:blip r:embed="rId3" cstate="print"/>
          <a:srcRect/>
          <a:stretch>
            <a:fillRect/>
          </a:stretch>
        </p:blipFill>
        <p:spPr bwMode="auto">
          <a:xfrm>
            <a:off x="0" y="-161925"/>
            <a:ext cx="9144000" cy="7019925"/>
          </a:xfrm>
          <a:prstGeom prst="rect">
            <a:avLst/>
          </a:prstGeom>
          <a:noFill/>
          <a:ln w="9525">
            <a:noFill/>
            <a:miter lim="800000"/>
            <a:headEnd/>
            <a:tailEnd/>
          </a:ln>
        </p:spPr>
      </p:pic>
      <p:pic>
        <p:nvPicPr>
          <p:cNvPr id="3075" name="Picture 3" descr="189971_213366432011605_203279006353681_971479_2605937_n"/>
          <p:cNvPicPr>
            <a:picLocks noChangeAspect="1" noChangeArrowheads="1"/>
          </p:cNvPicPr>
          <p:nvPr/>
        </p:nvPicPr>
        <p:blipFill>
          <a:blip r:embed="rId4" cstate="print"/>
          <a:srcRect/>
          <a:stretch>
            <a:fillRect/>
          </a:stretch>
        </p:blipFill>
        <p:spPr bwMode="auto">
          <a:xfrm>
            <a:off x="0" y="-171450"/>
            <a:ext cx="1657350" cy="1152525"/>
          </a:xfrm>
          <a:prstGeom prst="rect">
            <a:avLst/>
          </a:prstGeom>
          <a:noFill/>
          <a:ln w="0">
            <a:solidFill>
              <a:srgbClr val="FFCC99"/>
            </a:solidFill>
            <a:miter lim="800000"/>
            <a:headEnd/>
            <a:tailEnd/>
          </a:ln>
        </p:spPr>
      </p:pic>
      <p:pic>
        <p:nvPicPr>
          <p:cNvPr id="30723" name="Picture 3" descr="Zamora"/>
          <p:cNvPicPr>
            <a:picLocks noChangeAspect="1" noChangeArrowheads="1"/>
          </p:cNvPicPr>
          <p:nvPr/>
        </p:nvPicPr>
        <p:blipFill>
          <a:blip r:embed="rId5" cstate="print"/>
          <a:srcRect/>
          <a:stretch>
            <a:fillRect/>
          </a:stretch>
        </p:blipFill>
        <p:spPr bwMode="auto">
          <a:xfrm>
            <a:off x="6444208" y="3717032"/>
            <a:ext cx="2292255" cy="2750706"/>
          </a:xfrm>
          <a:prstGeom prst="rect">
            <a:avLst/>
          </a:prstGeom>
          <a:noFill/>
        </p:spPr>
      </p:pic>
      <p:pic>
        <p:nvPicPr>
          <p:cNvPr id="86018" name="Picture 2" descr="C:\Users\Asus\Downloads\Bobadilla.JPG"/>
          <p:cNvPicPr>
            <a:picLocks noChangeAspect="1" noChangeArrowheads="1"/>
          </p:cNvPicPr>
          <p:nvPr/>
        </p:nvPicPr>
        <p:blipFill>
          <a:blip r:embed="rId6" cstate="print"/>
          <a:srcRect/>
          <a:stretch>
            <a:fillRect/>
          </a:stretch>
        </p:blipFill>
        <p:spPr bwMode="auto">
          <a:xfrm>
            <a:off x="395536" y="1124744"/>
            <a:ext cx="2454122" cy="2736304"/>
          </a:xfrm>
          <a:prstGeom prst="rect">
            <a:avLst/>
          </a:prstGeom>
          <a:noFill/>
        </p:spPr>
      </p:pic>
      <p:pic>
        <p:nvPicPr>
          <p:cNvPr id="30725" name="Picture 5" descr="https://raicesdegrazalema.files.wordpress.com/2015/06/343px-tercio_-_alburquerque-svg.png">
            <a:hlinkClick r:id="rId7"/>
          </p:cNvPr>
          <p:cNvPicPr>
            <a:picLocks noChangeAspect="1" noChangeArrowheads="1"/>
          </p:cNvPicPr>
          <p:nvPr/>
        </p:nvPicPr>
        <p:blipFill>
          <a:blip r:embed="rId8" cstate="print"/>
          <a:srcRect/>
          <a:stretch>
            <a:fillRect/>
          </a:stretch>
        </p:blipFill>
        <p:spPr bwMode="auto">
          <a:xfrm>
            <a:off x="5957977" y="908720"/>
            <a:ext cx="2934503" cy="2592288"/>
          </a:xfrm>
          <a:prstGeom prst="rect">
            <a:avLst/>
          </a:prstGeom>
          <a:noFill/>
        </p:spPr>
      </p:pic>
      <p:sp>
        <p:nvSpPr>
          <p:cNvPr id="9" name="Text Box 5"/>
          <p:cNvSpPr txBox="1">
            <a:spLocks noChangeArrowheads="1"/>
          </p:cNvSpPr>
          <p:nvPr/>
        </p:nvSpPr>
        <p:spPr bwMode="auto">
          <a:xfrm>
            <a:off x="1835696" y="107921"/>
            <a:ext cx="6696744" cy="1077218"/>
          </a:xfrm>
          <a:prstGeom prst="rect">
            <a:avLst/>
          </a:prstGeom>
          <a:noFill/>
          <a:ln w="9525">
            <a:noFill/>
            <a:miter lim="800000"/>
            <a:headEnd/>
            <a:tailEnd/>
          </a:ln>
        </p:spPr>
        <p:txBody>
          <a:bodyPr wrap="square">
            <a:spAutoFit/>
          </a:bodyPr>
          <a:lstStyle/>
          <a:p>
            <a:r>
              <a:rPr lang="es-ES" sz="3200" dirty="0" smtClean="0">
                <a:solidFill>
                  <a:srgbClr val="0070C0"/>
                </a:solidFill>
                <a:latin typeface="Forte" pitchFamily="66" charset="0"/>
              </a:rPr>
              <a:t>TERCIO DE ZAMORA Y FLANDES</a:t>
            </a:r>
          </a:p>
          <a:p>
            <a:pPr algn="ctr"/>
            <a:r>
              <a:rPr lang="es-ES" sz="3200" dirty="0" smtClean="0">
                <a:solidFill>
                  <a:srgbClr val="0070C0"/>
                </a:solidFill>
                <a:latin typeface="Forte" pitchFamily="66" charset="0"/>
              </a:rPr>
              <a:t>1580 - 1710</a:t>
            </a:r>
            <a:endParaRPr lang="es-ES" sz="3200" dirty="0">
              <a:solidFill>
                <a:srgbClr val="0070C0"/>
              </a:solidFill>
              <a:latin typeface="Forte" pitchFamily="66" charset="0"/>
            </a:endParaRPr>
          </a:p>
        </p:txBody>
      </p:sp>
      <p:pic>
        <p:nvPicPr>
          <p:cNvPr id="10" name="Picture 4" descr="Resultado de imagen de bandera tercio viejo de zamora">
            <a:hlinkClick r:id="rId9"/>
          </p:cNvPr>
          <p:cNvPicPr>
            <a:picLocks noChangeAspect="1" noChangeArrowheads="1"/>
          </p:cNvPicPr>
          <p:nvPr/>
        </p:nvPicPr>
        <p:blipFill>
          <a:blip r:embed="rId10" cstate="print"/>
          <a:srcRect/>
          <a:stretch>
            <a:fillRect/>
          </a:stretch>
        </p:blipFill>
        <p:spPr bwMode="auto">
          <a:xfrm>
            <a:off x="3297595" y="1124744"/>
            <a:ext cx="2323276" cy="3240360"/>
          </a:xfrm>
          <a:prstGeom prst="rect">
            <a:avLst/>
          </a:prstGeom>
          <a:noFill/>
        </p:spPr>
      </p:pic>
      <p:pic>
        <p:nvPicPr>
          <p:cNvPr id="52226" name="Picture 2" descr="Resultado de imagen de regimiento de infanteria isabel la catolica 29">
            <a:hlinkClick r:id="rId11"/>
          </p:cNvPr>
          <p:cNvPicPr>
            <a:picLocks noChangeAspect="1" noChangeArrowheads="1"/>
          </p:cNvPicPr>
          <p:nvPr/>
        </p:nvPicPr>
        <p:blipFill>
          <a:blip r:embed="rId12" cstate="print"/>
          <a:srcRect/>
          <a:stretch>
            <a:fillRect/>
          </a:stretch>
        </p:blipFill>
        <p:spPr bwMode="auto">
          <a:xfrm>
            <a:off x="899592" y="3975322"/>
            <a:ext cx="2160240" cy="26895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7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22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1"/>
          <p:cNvPicPr>
            <a:picLocks noChangeAspect="1" noChangeArrowheads="1"/>
          </p:cNvPicPr>
          <p:nvPr/>
        </p:nvPicPr>
        <p:blipFill>
          <a:blip r:embed="rId3" cstate="print"/>
          <a:srcRect/>
          <a:stretch>
            <a:fillRect/>
          </a:stretch>
        </p:blipFill>
        <p:spPr bwMode="auto">
          <a:xfrm>
            <a:off x="0" y="-161925"/>
            <a:ext cx="9144000" cy="7019925"/>
          </a:xfrm>
          <a:prstGeom prst="rect">
            <a:avLst/>
          </a:prstGeom>
          <a:noFill/>
          <a:ln w="9525">
            <a:noFill/>
            <a:miter lim="800000"/>
            <a:headEnd/>
            <a:tailEnd/>
          </a:ln>
        </p:spPr>
      </p:pic>
      <p:pic>
        <p:nvPicPr>
          <p:cNvPr id="10243" name="Picture 3" descr="189971_213366432011605_203279006353681_971479_2605937_n"/>
          <p:cNvPicPr>
            <a:picLocks noChangeAspect="1" noChangeArrowheads="1"/>
          </p:cNvPicPr>
          <p:nvPr/>
        </p:nvPicPr>
        <p:blipFill>
          <a:blip r:embed="rId4" cstate="print"/>
          <a:srcRect/>
          <a:stretch>
            <a:fillRect/>
          </a:stretch>
        </p:blipFill>
        <p:spPr bwMode="auto">
          <a:xfrm>
            <a:off x="0" y="-171450"/>
            <a:ext cx="1187450" cy="825500"/>
          </a:xfrm>
          <a:prstGeom prst="rect">
            <a:avLst/>
          </a:prstGeom>
          <a:noFill/>
          <a:ln w="0">
            <a:solidFill>
              <a:srgbClr val="FFCC99"/>
            </a:solidFill>
            <a:miter lim="800000"/>
            <a:headEnd/>
            <a:tailEnd/>
          </a:ln>
        </p:spPr>
      </p:pic>
      <p:pic>
        <p:nvPicPr>
          <p:cNvPr id="13" name="Picture 12" descr="Reinier_Nooms_-_Before_the_Battle_of_the_Downs_-_c_1639.jpg"/>
          <p:cNvPicPr>
            <a:picLocks noChangeAspect="1"/>
          </p:cNvPicPr>
          <p:nvPr/>
        </p:nvPicPr>
        <p:blipFill>
          <a:blip r:embed="rId5" cstate="print"/>
          <a:srcRect/>
          <a:stretch>
            <a:fillRect/>
          </a:stretch>
        </p:blipFill>
        <p:spPr bwMode="auto">
          <a:xfrm>
            <a:off x="611560" y="703361"/>
            <a:ext cx="7344941" cy="5960964"/>
          </a:xfrm>
          <a:prstGeom prst="rect">
            <a:avLst/>
          </a:prstGeom>
          <a:noFill/>
          <a:ln w="9525">
            <a:noFill/>
            <a:miter lim="800000"/>
            <a:headEnd/>
            <a:tailEnd/>
          </a:ln>
        </p:spPr>
      </p:pic>
      <p:sp>
        <p:nvSpPr>
          <p:cNvPr id="15" name="Text Box 5"/>
          <p:cNvSpPr txBox="1">
            <a:spLocks noChangeArrowheads="1"/>
          </p:cNvSpPr>
          <p:nvPr/>
        </p:nvSpPr>
        <p:spPr bwMode="auto">
          <a:xfrm>
            <a:off x="1619250" y="-99392"/>
            <a:ext cx="7174015" cy="646331"/>
          </a:xfrm>
          <a:prstGeom prst="rect">
            <a:avLst/>
          </a:prstGeom>
          <a:noFill/>
          <a:ln w="9525">
            <a:noFill/>
            <a:miter lim="800000"/>
            <a:headEnd/>
            <a:tailEnd/>
          </a:ln>
        </p:spPr>
        <p:txBody>
          <a:bodyPr wrap="none">
            <a:spAutoFit/>
          </a:bodyPr>
          <a:lstStyle/>
          <a:p>
            <a:r>
              <a:rPr lang="es-ES" sz="3600" dirty="0" smtClean="0">
                <a:solidFill>
                  <a:srgbClr val="0070C0"/>
                </a:solidFill>
                <a:latin typeface="Forte" pitchFamily="66" charset="0"/>
              </a:rPr>
              <a:t>TERCIO DE ZAMORA Y FLANDES</a:t>
            </a:r>
            <a:endParaRPr lang="es-ES" sz="3600" dirty="0">
              <a:solidFill>
                <a:srgbClr val="0070C0"/>
              </a:solidFill>
              <a:latin typeface="Forte" pitchFamily="66" charset="0"/>
            </a:endParaRPr>
          </a:p>
        </p:txBody>
      </p:sp>
      <p:sp>
        <p:nvSpPr>
          <p:cNvPr id="8" name="7 CuadroTexto"/>
          <p:cNvSpPr txBox="1"/>
          <p:nvPr/>
        </p:nvSpPr>
        <p:spPr>
          <a:xfrm>
            <a:off x="3635896" y="5805264"/>
            <a:ext cx="1210588" cy="646331"/>
          </a:xfrm>
          <a:prstGeom prst="rect">
            <a:avLst/>
          </a:prstGeom>
          <a:noFill/>
        </p:spPr>
        <p:txBody>
          <a:bodyPr wrap="none" rtlCol="0">
            <a:spAutoFit/>
          </a:bodyPr>
          <a:lstStyle/>
          <a:p>
            <a:r>
              <a:rPr lang="es-ES" sz="3600" b="1" dirty="0" smtClean="0"/>
              <a:t>1639</a:t>
            </a:r>
            <a:endParaRPr lang="es-ES" sz="3600" b="1" dirty="0"/>
          </a:p>
        </p:txBody>
      </p:sp>
      <p:grpSp>
        <p:nvGrpSpPr>
          <p:cNvPr id="2" name="15 Grupo"/>
          <p:cNvGrpSpPr/>
          <p:nvPr/>
        </p:nvGrpSpPr>
        <p:grpSpPr>
          <a:xfrm>
            <a:off x="827584" y="764704"/>
            <a:ext cx="3490790" cy="3897724"/>
            <a:chOff x="827584" y="764704"/>
            <a:chExt cx="3490790" cy="3897724"/>
          </a:xfrm>
        </p:grpSpPr>
        <p:pic>
          <p:nvPicPr>
            <p:cNvPr id="12" name="Picture 11" descr="Oquendo_Antonio-323x327.jpg"/>
            <p:cNvPicPr>
              <a:picLocks noChangeAspect="1"/>
            </p:cNvPicPr>
            <p:nvPr/>
          </p:nvPicPr>
          <p:blipFill>
            <a:blip r:embed="rId6" cstate="print"/>
            <a:srcRect/>
            <a:stretch>
              <a:fillRect/>
            </a:stretch>
          </p:blipFill>
          <p:spPr bwMode="auto">
            <a:xfrm>
              <a:off x="827584" y="764704"/>
              <a:ext cx="3490790" cy="3532046"/>
            </a:xfrm>
            <a:prstGeom prst="rect">
              <a:avLst/>
            </a:prstGeom>
            <a:noFill/>
            <a:ln w="9525">
              <a:noFill/>
              <a:miter lim="800000"/>
              <a:headEnd/>
              <a:tailEnd/>
            </a:ln>
          </p:spPr>
        </p:pic>
        <p:sp>
          <p:nvSpPr>
            <p:cNvPr id="9" name="8 CuadroTexto"/>
            <p:cNvSpPr txBox="1"/>
            <p:nvPr/>
          </p:nvSpPr>
          <p:spPr>
            <a:xfrm>
              <a:off x="1763688" y="4293096"/>
              <a:ext cx="1377300" cy="369332"/>
            </a:xfrm>
            <a:prstGeom prst="rect">
              <a:avLst/>
            </a:prstGeom>
            <a:noFill/>
          </p:spPr>
          <p:txBody>
            <a:bodyPr wrap="none" rtlCol="0">
              <a:spAutoFit/>
            </a:bodyPr>
            <a:lstStyle/>
            <a:p>
              <a:r>
                <a:rPr lang="es-ES" b="1" dirty="0" smtClean="0"/>
                <a:t>OQUENDO</a:t>
              </a:r>
              <a:endParaRPr lang="es-ES" b="1" dirty="0"/>
            </a:p>
          </p:txBody>
        </p:sp>
      </p:grpSp>
      <p:grpSp>
        <p:nvGrpSpPr>
          <p:cNvPr id="3" name="10 Grupo"/>
          <p:cNvGrpSpPr/>
          <p:nvPr/>
        </p:nvGrpSpPr>
        <p:grpSpPr>
          <a:xfrm>
            <a:off x="5041056" y="764704"/>
            <a:ext cx="2915320" cy="4041740"/>
            <a:chOff x="5041056" y="764704"/>
            <a:chExt cx="2915320" cy="4041740"/>
          </a:xfrm>
        </p:grpSpPr>
        <p:pic>
          <p:nvPicPr>
            <p:cNvPr id="14" name="1 Imagen" descr="Maarten_Harpertszoon_Tromp.jpg"/>
            <p:cNvPicPr>
              <a:picLocks noChangeAspect="1"/>
            </p:cNvPicPr>
            <p:nvPr/>
          </p:nvPicPr>
          <p:blipFill>
            <a:blip r:embed="rId7" cstate="print"/>
            <a:srcRect/>
            <a:stretch>
              <a:fillRect/>
            </a:stretch>
          </p:blipFill>
          <p:spPr bwMode="auto">
            <a:xfrm>
              <a:off x="5041056" y="764704"/>
              <a:ext cx="2915320" cy="3678207"/>
            </a:xfrm>
            <a:prstGeom prst="rect">
              <a:avLst/>
            </a:prstGeom>
            <a:noFill/>
            <a:ln w="9525">
              <a:noFill/>
              <a:miter lim="800000"/>
              <a:headEnd/>
              <a:tailEnd/>
            </a:ln>
          </p:spPr>
        </p:pic>
        <p:sp>
          <p:nvSpPr>
            <p:cNvPr id="10" name="9 CuadroTexto"/>
            <p:cNvSpPr txBox="1"/>
            <p:nvPr/>
          </p:nvSpPr>
          <p:spPr>
            <a:xfrm>
              <a:off x="6012160" y="4437112"/>
              <a:ext cx="1018227" cy="369332"/>
            </a:xfrm>
            <a:prstGeom prst="rect">
              <a:avLst/>
            </a:prstGeom>
            <a:noFill/>
          </p:spPr>
          <p:txBody>
            <a:bodyPr wrap="none" rtlCol="0">
              <a:spAutoFit/>
            </a:bodyPr>
            <a:lstStyle/>
            <a:p>
              <a:r>
                <a:rPr lang="es-ES" b="1" dirty="0" smtClean="0"/>
                <a:t>TROMP</a:t>
              </a:r>
              <a:endParaRPr lang="es-ES" b="1" dirty="0"/>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afterEffect">
                                  <p:stCondLst>
                                    <p:cond delay="2000"/>
                                  </p:stCondLst>
                                  <p:childTnLst>
                                    <p:set>
                                      <p:cBhvr>
                                        <p:cTn id="6" dur="1" fill="hold">
                                          <p:stCondLst>
                                            <p:cond delay="0"/>
                                          </p:stCondLst>
                                        </p:cTn>
                                        <p:tgtEl>
                                          <p:spTgt spid="2"/>
                                        </p:tgtEl>
                                        <p:attrNameLst>
                                          <p:attrName>style.visibility</p:attrName>
                                        </p:attrNameLst>
                                      </p:cBhvr>
                                      <p:to>
                                        <p:strVal val="visible"/>
                                      </p:to>
                                    </p:set>
                                    <p:anim calcmode="lin" valueType="num">
                                      <p:cBhvr>
                                        <p:cTn id="7" dur="2000" fill="hold"/>
                                        <p:tgtEl>
                                          <p:spTgt spid="2"/>
                                        </p:tgtEl>
                                        <p:attrNameLst>
                                          <p:attrName>ppt_w</p:attrName>
                                        </p:attrNameLst>
                                      </p:cBhvr>
                                      <p:tavLst>
                                        <p:tav tm="0">
                                          <p:val>
                                            <p:strVal val="#ppt_w*0.70"/>
                                          </p:val>
                                        </p:tav>
                                        <p:tav tm="100000">
                                          <p:val>
                                            <p:strVal val="#ppt_w"/>
                                          </p:val>
                                        </p:tav>
                                      </p:tavLst>
                                    </p:anim>
                                    <p:anim calcmode="lin" valueType="num">
                                      <p:cBhvr>
                                        <p:cTn id="8" dur="2000" fill="hold"/>
                                        <p:tgtEl>
                                          <p:spTgt spid="2"/>
                                        </p:tgtEl>
                                        <p:attrNameLst>
                                          <p:attrName>ppt_h</p:attrName>
                                        </p:attrNameLst>
                                      </p:cBhvr>
                                      <p:tavLst>
                                        <p:tav tm="0">
                                          <p:val>
                                            <p:strVal val="#ppt_h"/>
                                          </p:val>
                                        </p:tav>
                                        <p:tav tm="100000">
                                          <p:val>
                                            <p:strVal val="#ppt_h"/>
                                          </p:val>
                                        </p:tav>
                                      </p:tavLst>
                                    </p:anim>
                                    <p:animEffect transition="in" filter="fade">
                                      <p:cBhvr>
                                        <p:cTn id="9" dur="2000"/>
                                        <p:tgtEl>
                                          <p:spTgt spid="2"/>
                                        </p:tgtEl>
                                      </p:cBhvr>
                                    </p:animEffect>
                                  </p:childTnLst>
                                </p:cTn>
                              </p:par>
                            </p:childTnLst>
                          </p:cTn>
                        </p:par>
                        <p:par>
                          <p:cTn id="10" fill="hold">
                            <p:stCondLst>
                              <p:cond delay="4000"/>
                            </p:stCondLst>
                            <p:childTnLst>
                              <p:par>
                                <p:cTn id="11" presetID="4" presetClass="entr" presetSubtype="16" fill="hold" nodeType="afterEffect">
                                  <p:stCondLst>
                                    <p:cond delay="2000"/>
                                  </p:stCondLst>
                                  <p:childTnLst>
                                    <p:set>
                                      <p:cBhvr>
                                        <p:cTn id="12" dur="1" fill="hold">
                                          <p:stCondLst>
                                            <p:cond delay="0"/>
                                          </p:stCondLst>
                                        </p:cTn>
                                        <p:tgtEl>
                                          <p:spTgt spid="3"/>
                                        </p:tgtEl>
                                        <p:attrNameLst>
                                          <p:attrName>style.visibility</p:attrName>
                                        </p:attrNameLst>
                                      </p:cBhvr>
                                      <p:to>
                                        <p:strVal val="visible"/>
                                      </p:to>
                                    </p:set>
                                    <p:animEffect transition="in" filter="box(in)">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1"/>
          <p:cNvPicPr>
            <a:picLocks noChangeAspect="1" noChangeArrowheads="1"/>
          </p:cNvPicPr>
          <p:nvPr/>
        </p:nvPicPr>
        <p:blipFill>
          <a:blip r:embed="rId3" cstate="print"/>
          <a:srcRect/>
          <a:stretch>
            <a:fillRect/>
          </a:stretch>
        </p:blipFill>
        <p:spPr bwMode="auto">
          <a:xfrm>
            <a:off x="0" y="-161925"/>
            <a:ext cx="9144000" cy="7019925"/>
          </a:xfrm>
          <a:prstGeom prst="rect">
            <a:avLst/>
          </a:prstGeom>
          <a:noFill/>
          <a:ln w="9525">
            <a:noFill/>
            <a:miter lim="800000"/>
            <a:headEnd/>
            <a:tailEnd/>
          </a:ln>
        </p:spPr>
      </p:pic>
      <p:pic>
        <p:nvPicPr>
          <p:cNvPr id="3075" name="Picture 3" descr="189971_213366432011605_203279006353681_971479_2605937_n"/>
          <p:cNvPicPr>
            <a:picLocks noChangeAspect="1" noChangeArrowheads="1"/>
          </p:cNvPicPr>
          <p:nvPr/>
        </p:nvPicPr>
        <p:blipFill>
          <a:blip r:embed="rId4" cstate="print"/>
          <a:srcRect/>
          <a:stretch>
            <a:fillRect/>
          </a:stretch>
        </p:blipFill>
        <p:spPr bwMode="auto">
          <a:xfrm>
            <a:off x="0" y="-171450"/>
            <a:ext cx="1657350" cy="1152525"/>
          </a:xfrm>
          <a:prstGeom prst="rect">
            <a:avLst/>
          </a:prstGeom>
          <a:noFill/>
          <a:ln w="0">
            <a:solidFill>
              <a:srgbClr val="FFCC99"/>
            </a:solidFill>
            <a:miter lim="800000"/>
            <a:headEnd/>
            <a:tailEnd/>
          </a:ln>
        </p:spPr>
      </p:pic>
      <p:grpSp>
        <p:nvGrpSpPr>
          <p:cNvPr id="2" name="21 Grupo"/>
          <p:cNvGrpSpPr/>
          <p:nvPr/>
        </p:nvGrpSpPr>
        <p:grpSpPr>
          <a:xfrm>
            <a:off x="179512" y="692696"/>
            <a:ext cx="8756172" cy="5472608"/>
            <a:chOff x="193914" y="692696"/>
            <a:chExt cx="8756172" cy="5472608"/>
          </a:xfrm>
        </p:grpSpPr>
        <p:sp>
          <p:nvSpPr>
            <p:cNvPr id="11" name=" 3"/>
            <p:cNvSpPr/>
            <p:nvPr/>
          </p:nvSpPr>
          <p:spPr>
            <a:xfrm>
              <a:off x="193914" y="692696"/>
              <a:ext cx="8756172" cy="5472608"/>
            </a:xfrm>
            <a:prstGeom prst="swooshArrow">
              <a:avLst>
                <a:gd name="adj1" fmla="val 25000"/>
                <a:gd name="adj2" fmla="val 25000"/>
              </a:avLst>
            </a:prstGeom>
            <a:scene3d>
              <a:camera prst="orthographicFront"/>
              <a:lightRig rig="flat" dir="t"/>
            </a:scene3d>
            <a:sp3d z="-190500" extrusionH="12700" prstMaterial="plastic">
              <a:bevelT w="50800" h="50800"/>
            </a:sp3d>
          </p:spPr>
          <p:style>
            <a:lnRef idx="0">
              <a:schemeClr val="dk1">
                <a:hueOff val="0"/>
                <a:satOff val="0"/>
                <a:lumOff val="0"/>
                <a:alphaOff val="0"/>
              </a:schemeClr>
            </a:lnRef>
            <a:fillRef idx="3">
              <a:schemeClr val="dk1">
                <a:tint val="40000"/>
                <a:hueOff val="0"/>
                <a:satOff val="0"/>
                <a:lumOff val="0"/>
                <a:alphaOff val="0"/>
              </a:schemeClr>
            </a:fillRef>
            <a:effectRef idx="0">
              <a:schemeClr val="dk1">
                <a:tint val="40000"/>
                <a:hueOff val="0"/>
                <a:satOff val="0"/>
                <a:lumOff val="0"/>
                <a:alphaOff val="0"/>
              </a:schemeClr>
            </a:effectRef>
            <a:fontRef idx="minor">
              <a:schemeClr val="dk1">
                <a:hueOff val="0"/>
                <a:satOff val="0"/>
                <a:lumOff val="0"/>
                <a:alphaOff val="0"/>
              </a:schemeClr>
            </a:fontRef>
          </p:style>
        </p:sp>
        <p:sp>
          <p:nvSpPr>
            <p:cNvPr id="14" name="13 Elipse"/>
            <p:cNvSpPr/>
            <p:nvPr/>
          </p:nvSpPr>
          <p:spPr>
            <a:xfrm>
              <a:off x="1327838" y="4509120"/>
              <a:ext cx="201391" cy="201391"/>
            </a:xfrm>
            <a:prstGeom prst="ellipse">
              <a:avLst/>
            </a:prstGeom>
            <a:scene3d>
              <a:camera prst="orthographicFront"/>
              <a:lightRig rig="flat" dir="t"/>
            </a:scene3d>
            <a:sp3d prstMaterial="plastic">
              <a:bevelT w="120900" h="88900"/>
              <a:bevelB w="88900" h="31750" prst="angle"/>
            </a:sp3d>
          </p:spPr>
          <p:style>
            <a:lnRef idx="0">
              <a:schemeClr val="dk1">
                <a:shade val="80000"/>
                <a:hueOff val="0"/>
                <a:satOff val="0"/>
                <a:lumOff val="0"/>
                <a:alphaOff val="0"/>
              </a:schemeClr>
            </a:lnRef>
            <a:fillRef idx="3">
              <a:schemeClr val="lt1">
                <a:hueOff val="0"/>
                <a:satOff val="0"/>
                <a:lumOff val="0"/>
                <a:alphaOff val="0"/>
              </a:schemeClr>
            </a:fillRef>
            <a:effectRef idx="2">
              <a:schemeClr val="lt1">
                <a:hueOff val="0"/>
                <a:satOff val="0"/>
                <a:lumOff val="0"/>
                <a:alphaOff val="0"/>
              </a:schemeClr>
            </a:effectRef>
            <a:fontRef idx="minor">
              <a:schemeClr val="dk1">
                <a:hueOff val="0"/>
                <a:satOff val="0"/>
                <a:lumOff val="0"/>
                <a:alphaOff val="0"/>
              </a:schemeClr>
            </a:fontRef>
          </p:style>
        </p:sp>
        <p:sp>
          <p:nvSpPr>
            <p:cNvPr id="15" name="14 Elipse"/>
            <p:cNvSpPr/>
            <p:nvPr/>
          </p:nvSpPr>
          <p:spPr>
            <a:xfrm>
              <a:off x="2417982" y="3573016"/>
              <a:ext cx="315222" cy="315222"/>
            </a:xfrm>
            <a:prstGeom prst="ellipse">
              <a:avLst/>
            </a:prstGeom>
            <a:scene3d>
              <a:camera prst="orthographicFront"/>
              <a:lightRig rig="flat" dir="t"/>
            </a:scene3d>
            <a:sp3d prstMaterial="plastic">
              <a:bevelT w="120900" h="88900"/>
              <a:bevelB w="88900" h="31750" prst="angle"/>
            </a:sp3d>
          </p:spPr>
          <p:style>
            <a:lnRef idx="0">
              <a:schemeClr val="dk1">
                <a:shade val="80000"/>
                <a:hueOff val="0"/>
                <a:satOff val="0"/>
                <a:lumOff val="0"/>
                <a:alphaOff val="0"/>
              </a:schemeClr>
            </a:lnRef>
            <a:fillRef idx="3">
              <a:schemeClr val="lt1">
                <a:hueOff val="0"/>
                <a:satOff val="0"/>
                <a:lumOff val="0"/>
                <a:alphaOff val="0"/>
              </a:schemeClr>
            </a:fillRef>
            <a:effectRef idx="2">
              <a:schemeClr val="lt1">
                <a:hueOff val="0"/>
                <a:satOff val="0"/>
                <a:lumOff val="0"/>
                <a:alphaOff val="0"/>
              </a:schemeClr>
            </a:effectRef>
            <a:fontRef idx="minor">
              <a:schemeClr val="dk1">
                <a:hueOff val="0"/>
                <a:satOff val="0"/>
                <a:lumOff val="0"/>
                <a:alphaOff val="0"/>
              </a:schemeClr>
            </a:fontRef>
          </p:style>
        </p:sp>
        <p:sp>
          <p:nvSpPr>
            <p:cNvPr id="16" name="15 Elipse"/>
            <p:cNvSpPr/>
            <p:nvPr/>
          </p:nvSpPr>
          <p:spPr>
            <a:xfrm>
              <a:off x="3818969" y="2852936"/>
              <a:ext cx="420296" cy="420296"/>
            </a:xfrm>
            <a:prstGeom prst="ellipse">
              <a:avLst/>
            </a:prstGeom>
            <a:scene3d>
              <a:camera prst="orthographicFront"/>
              <a:lightRig rig="flat" dir="t"/>
            </a:scene3d>
            <a:sp3d prstMaterial="plastic">
              <a:bevelT w="120900" h="88900"/>
              <a:bevelB w="88900" h="31750" prst="angle"/>
            </a:sp3d>
          </p:spPr>
          <p:style>
            <a:lnRef idx="0">
              <a:schemeClr val="dk1">
                <a:shade val="80000"/>
                <a:hueOff val="0"/>
                <a:satOff val="0"/>
                <a:lumOff val="0"/>
                <a:alphaOff val="0"/>
              </a:schemeClr>
            </a:lnRef>
            <a:fillRef idx="3">
              <a:schemeClr val="lt1">
                <a:hueOff val="0"/>
                <a:satOff val="0"/>
                <a:lumOff val="0"/>
                <a:alphaOff val="0"/>
              </a:schemeClr>
            </a:fillRef>
            <a:effectRef idx="2">
              <a:schemeClr val="lt1">
                <a:hueOff val="0"/>
                <a:satOff val="0"/>
                <a:lumOff val="0"/>
                <a:alphaOff val="0"/>
              </a:schemeClr>
            </a:effectRef>
            <a:fontRef idx="minor">
              <a:schemeClr val="dk1">
                <a:hueOff val="0"/>
                <a:satOff val="0"/>
                <a:lumOff val="0"/>
                <a:alphaOff val="0"/>
              </a:schemeClr>
            </a:fontRef>
          </p:style>
        </p:sp>
        <p:sp>
          <p:nvSpPr>
            <p:cNvPr id="17" name="16 Elipse"/>
            <p:cNvSpPr/>
            <p:nvPr/>
          </p:nvSpPr>
          <p:spPr>
            <a:xfrm>
              <a:off x="5915728" y="2022022"/>
              <a:ext cx="542882" cy="542882"/>
            </a:xfrm>
            <a:prstGeom prst="ellipse">
              <a:avLst/>
            </a:prstGeom>
            <a:scene3d>
              <a:camera prst="orthographicFront"/>
              <a:lightRig rig="flat" dir="t"/>
            </a:scene3d>
            <a:sp3d prstMaterial="plastic">
              <a:bevelT w="120900" h="88900"/>
              <a:bevelB w="88900" h="31750" prst="angle"/>
            </a:sp3d>
          </p:spPr>
          <p:style>
            <a:lnRef idx="0">
              <a:schemeClr val="dk1">
                <a:shade val="80000"/>
                <a:hueOff val="0"/>
                <a:satOff val="0"/>
                <a:lumOff val="0"/>
                <a:alphaOff val="0"/>
              </a:schemeClr>
            </a:lnRef>
            <a:fillRef idx="3">
              <a:schemeClr val="lt1">
                <a:hueOff val="0"/>
                <a:satOff val="0"/>
                <a:lumOff val="0"/>
                <a:alphaOff val="0"/>
              </a:schemeClr>
            </a:fillRef>
            <a:effectRef idx="2">
              <a:schemeClr val="lt1">
                <a:hueOff val="0"/>
                <a:satOff val="0"/>
                <a:lumOff val="0"/>
                <a:alphaOff val="0"/>
              </a:schemeClr>
            </a:effectRef>
            <a:fontRef idx="minor">
              <a:schemeClr val="dk1">
                <a:hueOff val="0"/>
                <a:satOff val="0"/>
                <a:lumOff val="0"/>
                <a:alphaOff val="0"/>
              </a:schemeClr>
            </a:fontRef>
          </p:style>
        </p:sp>
        <p:sp>
          <p:nvSpPr>
            <p:cNvPr id="18" name="17 Elipse"/>
            <p:cNvSpPr/>
            <p:nvPr/>
          </p:nvSpPr>
          <p:spPr>
            <a:xfrm>
              <a:off x="7495065" y="1772816"/>
              <a:ext cx="691737" cy="691737"/>
            </a:xfrm>
            <a:prstGeom prst="ellipse">
              <a:avLst/>
            </a:prstGeom>
            <a:scene3d>
              <a:camera prst="orthographicFront"/>
              <a:lightRig rig="flat" dir="t"/>
            </a:scene3d>
            <a:sp3d prstMaterial="plastic">
              <a:bevelT w="120900" h="88900"/>
              <a:bevelB w="88900" h="31750" prst="angle"/>
            </a:sp3d>
          </p:spPr>
          <p:style>
            <a:lnRef idx="0">
              <a:schemeClr val="dk1">
                <a:shade val="80000"/>
                <a:hueOff val="0"/>
                <a:satOff val="0"/>
                <a:lumOff val="0"/>
                <a:alphaOff val="0"/>
              </a:schemeClr>
            </a:lnRef>
            <a:fillRef idx="3">
              <a:schemeClr val="lt1">
                <a:hueOff val="0"/>
                <a:satOff val="0"/>
                <a:lumOff val="0"/>
                <a:alphaOff val="0"/>
              </a:schemeClr>
            </a:fillRef>
            <a:effectRef idx="2">
              <a:schemeClr val="lt1">
                <a:hueOff val="0"/>
                <a:satOff val="0"/>
                <a:lumOff val="0"/>
                <a:alphaOff val="0"/>
              </a:schemeClr>
            </a:effectRef>
            <a:fontRef idx="minor">
              <a:schemeClr val="dk1">
                <a:hueOff val="0"/>
                <a:satOff val="0"/>
                <a:lumOff val="0"/>
                <a:alphaOff val="0"/>
              </a:schemeClr>
            </a:fontRef>
          </p:style>
        </p:sp>
      </p:grpSp>
      <p:grpSp>
        <p:nvGrpSpPr>
          <p:cNvPr id="3" name="22 Grupo"/>
          <p:cNvGrpSpPr/>
          <p:nvPr/>
        </p:nvGrpSpPr>
        <p:grpSpPr>
          <a:xfrm>
            <a:off x="3419872" y="1052736"/>
            <a:ext cx="3621240" cy="1253753"/>
            <a:chOff x="3419872" y="1052736"/>
            <a:chExt cx="3621240" cy="1253753"/>
          </a:xfrm>
        </p:grpSpPr>
        <p:sp>
          <p:nvSpPr>
            <p:cNvPr id="19" name="18 CuadroTexto"/>
            <p:cNvSpPr txBox="1"/>
            <p:nvPr/>
          </p:nvSpPr>
          <p:spPr>
            <a:xfrm>
              <a:off x="3419872" y="1844824"/>
              <a:ext cx="2904962" cy="461665"/>
            </a:xfrm>
            <a:prstGeom prst="rect">
              <a:avLst/>
            </a:prstGeom>
            <a:noFill/>
          </p:spPr>
          <p:txBody>
            <a:bodyPr wrap="none" rtlCol="0">
              <a:spAutoFit/>
            </a:bodyPr>
            <a:lstStyle/>
            <a:p>
              <a:r>
                <a:rPr lang="es-ES" sz="2400" b="1" dirty="0" smtClean="0"/>
                <a:t>Ofertas de compra</a:t>
              </a:r>
              <a:endParaRPr lang="es-ES" sz="2400" b="1" dirty="0"/>
            </a:p>
          </p:txBody>
        </p:sp>
        <p:sp>
          <p:nvSpPr>
            <p:cNvPr id="20" name="19 CuadroTexto"/>
            <p:cNvSpPr txBox="1"/>
            <p:nvPr/>
          </p:nvSpPr>
          <p:spPr>
            <a:xfrm>
              <a:off x="5059479" y="1052736"/>
              <a:ext cx="1981633" cy="830997"/>
            </a:xfrm>
            <a:prstGeom prst="rect">
              <a:avLst/>
            </a:prstGeom>
            <a:noFill/>
          </p:spPr>
          <p:txBody>
            <a:bodyPr wrap="none" rtlCol="0">
              <a:spAutoFit/>
            </a:bodyPr>
            <a:lstStyle/>
            <a:p>
              <a:r>
                <a:rPr lang="es-ES" sz="2400" b="1" dirty="0" smtClean="0"/>
                <a:t>Contrato</a:t>
              </a:r>
            </a:p>
            <a:p>
              <a:r>
                <a:rPr lang="es-ES" sz="2400" b="1" dirty="0" smtClean="0"/>
                <a:t>Contratistas</a:t>
              </a:r>
              <a:endParaRPr lang="es-ES" sz="2400" b="1" dirty="0"/>
            </a:p>
          </p:txBody>
        </p:sp>
      </p:grpSp>
      <p:sp>
        <p:nvSpPr>
          <p:cNvPr id="21" name="20 CuadroTexto"/>
          <p:cNvSpPr txBox="1"/>
          <p:nvPr/>
        </p:nvSpPr>
        <p:spPr>
          <a:xfrm>
            <a:off x="6300192" y="188640"/>
            <a:ext cx="2767104" cy="830997"/>
          </a:xfrm>
          <a:prstGeom prst="rect">
            <a:avLst/>
          </a:prstGeom>
          <a:noFill/>
        </p:spPr>
        <p:txBody>
          <a:bodyPr wrap="none" rtlCol="0">
            <a:spAutoFit/>
          </a:bodyPr>
          <a:lstStyle/>
          <a:p>
            <a:r>
              <a:rPr lang="es-ES" sz="2400" b="1" dirty="0" smtClean="0"/>
              <a:t>Oficial por</a:t>
            </a:r>
          </a:p>
          <a:p>
            <a:r>
              <a:rPr lang="es-ES" sz="2400" b="1" dirty="0" smtClean="0"/>
              <a:t>Compañía recoge</a:t>
            </a:r>
            <a:endParaRPr lang="es-ES" sz="2400" b="1" dirty="0"/>
          </a:p>
        </p:txBody>
      </p:sp>
      <p:grpSp>
        <p:nvGrpSpPr>
          <p:cNvPr id="4" name="25 Grupo"/>
          <p:cNvGrpSpPr/>
          <p:nvPr/>
        </p:nvGrpSpPr>
        <p:grpSpPr>
          <a:xfrm>
            <a:off x="0" y="1556792"/>
            <a:ext cx="4830807" cy="3702025"/>
            <a:chOff x="0" y="1556792"/>
            <a:chExt cx="4830807" cy="3702025"/>
          </a:xfrm>
        </p:grpSpPr>
        <p:sp>
          <p:nvSpPr>
            <p:cNvPr id="10" name="9 Llamada de flecha hacia abajo"/>
            <p:cNvSpPr/>
            <p:nvPr/>
          </p:nvSpPr>
          <p:spPr bwMode="auto">
            <a:xfrm>
              <a:off x="0" y="1556792"/>
              <a:ext cx="2627784" cy="2970371"/>
            </a:xfrm>
            <a:prstGeom prst="downArrowCallout">
              <a:avLst/>
            </a:prstGeom>
            <a:solidFill>
              <a:schemeClr val="bg1">
                <a:lumMod val="75000"/>
              </a:schemeClr>
            </a:solidFill>
            <a:ln w="9525" cap="flat" cmpd="sng" algn="ctr">
              <a:solidFill>
                <a:schemeClr val="tx1"/>
              </a:solidFill>
              <a:prstDash val="solid"/>
              <a:round/>
              <a:headEnd type="none" w="med" len="med"/>
              <a:tailEnd type="none" w="med" len="med"/>
            </a:ln>
            <a:effectLst/>
            <a:scene3d>
              <a:camera prst="orthographicFront"/>
              <a:lightRig rig="threePt" dir="t"/>
            </a:scene3d>
            <a:sp3d>
              <a:bevelT/>
            </a:sp3d>
          </p:spPr>
          <p:txBody>
            <a:bodyPr wrap="square">
              <a:spAutoFit/>
            </a:bodyPr>
            <a:lstStyle/>
            <a:p>
              <a:pPr>
                <a:defRPr/>
              </a:pPr>
              <a:r>
                <a:rPr lang="es-ES" sz="2400" dirty="0" smtClean="0">
                  <a:latin typeface="+mj-lt"/>
                </a:rPr>
                <a:t>- Lugares</a:t>
              </a:r>
              <a:endParaRPr lang="es-ES" sz="2400" dirty="0">
                <a:latin typeface="+mj-lt"/>
              </a:endParaRPr>
            </a:p>
            <a:p>
              <a:pPr>
                <a:defRPr/>
              </a:pPr>
              <a:r>
                <a:rPr lang="es-ES" sz="2400" dirty="0" smtClean="0">
                  <a:latin typeface="+mj-lt"/>
                </a:rPr>
                <a:t>- Necesidades de alojamiento y alimentación, precios</a:t>
              </a:r>
              <a:endParaRPr lang="es-ES" sz="2400" dirty="0">
                <a:latin typeface="+mj-lt"/>
              </a:endParaRPr>
            </a:p>
          </p:txBody>
        </p:sp>
        <p:grpSp>
          <p:nvGrpSpPr>
            <p:cNvPr id="5" name="23 Grupo"/>
            <p:cNvGrpSpPr/>
            <p:nvPr/>
          </p:nvGrpSpPr>
          <p:grpSpPr>
            <a:xfrm>
              <a:off x="683568" y="3933056"/>
              <a:ext cx="4147239" cy="1325761"/>
              <a:chOff x="683568" y="3933056"/>
              <a:chExt cx="4147239" cy="1325761"/>
            </a:xfrm>
          </p:grpSpPr>
          <p:sp>
            <p:nvSpPr>
              <p:cNvPr id="9" name="8 CuadroTexto"/>
              <p:cNvSpPr txBox="1"/>
              <p:nvPr/>
            </p:nvSpPr>
            <p:spPr>
              <a:xfrm>
                <a:off x="1619672" y="3933056"/>
                <a:ext cx="3211135" cy="461665"/>
              </a:xfrm>
              <a:prstGeom prst="rect">
                <a:avLst/>
              </a:prstGeom>
              <a:noFill/>
            </p:spPr>
            <p:txBody>
              <a:bodyPr wrap="none" rtlCol="0">
                <a:spAutoFit/>
              </a:bodyPr>
              <a:lstStyle/>
              <a:p>
                <a:r>
                  <a:rPr lang="es-ES" sz="2400" b="1" dirty="0" smtClean="0"/>
                  <a:t>Autoridades Locales</a:t>
                </a:r>
                <a:endParaRPr lang="es-ES" sz="2400" b="1" dirty="0"/>
              </a:p>
            </p:txBody>
          </p:sp>
          <p:sp>
            <p:nvSpPr>
              <p:cNvPr id="7" name="6 CuadroTexto"/>
              <p:cNvSpPr txBox="1"/>
              <p:nvPr/>
            </p:nvSpPr>
            <p:spPr>
              <a:xfrm>
                <a:off x="683568" y="4797152"/>
                <a:ext cx="3466013" cy="461665"/>
              </a:xfrm>
              <a:prstGeom prst="rect">
                <a:avLst/>
              </a:prstGeom>
              <a:noFill/>
            </p:spPr>
            <p:txBody>
              <a:bodyPr wrap="none" rtlCol="0">
                <a:spAutoFit/>
              </a:bodyPr>
              <a:lstStyle/>
              <a:p>
                <a:r>
                  <a:rPr lang="es-ES" sz="2400" b="1" dirty="0" smtClean="0"/>
                  <a:t>Comisionado Especial</a:t>
                </a:r>
                <a:endParaRPr lang="es-ES" sz="2400" b="1" dirty="0"/>
              </a:p>
            </p:txBody>
          </p:sp>
        </p:grpSp>
      </p:grpSp>
      <p:sp>
        <p:nvSpPr>
          <p:cNvPr id="12" name="11 Llamada de flecha hacia arriba"/>
          <p:cNvSpPr/>
          <p:nvPr/>
        </p:nvSpPr>
        <p:spPr bwMode="auto">
          <a:xfrm>
            <a:off x="4067944" y="2996952"/>
            <a:ext cx="2232248" cy="990124"/>
          </a:xfrm>
          <a:prstGeom prst="upArrowCallout">
            <a:avLst/>
          </a:prstGeom>
          <a:solidFill>
            <a:schemeClr val="bg1">
              <a:lumMod val="75000"/>
            </a:schemeClr>
          </a:solidFill>
          <a:ln w="9525" cap="flat" cmpd="sng" algn="ctr">
            <a:solidFill>
              <a:schemeClr val="tx1"/>
            </a:solidFill>
            <a:prstDash val="solid"/>
            <a:round/>
            <a:headEnd type="none" w="med" len="med"/>
            <a:tailEnd type="none" w="med" len="med"/>
          </a:ln>
          <a:effectLst/>
          <a:scene3d>
            <a:camera prst="orthographicFront"/>
            <a:lightRig rig="threePt" dir="t"/>
          </a:scene3d>
          <a:sp3d>
            <a:bevelT/>
          </a:sp3d>
        </p:spPr>
        <p:txBody>
          <a:bodyPr>
            <a:spAutoFit/>
          </a:bodyPr>
          <a:lstStyle/>
          <a:p>
            <a:pPr>
              <a:defRPr/>
            </a:pPr>
            <a:r>
              <a:rPr lang="es-ES" dirty="0" smtClean="0">
                <a:latin typeface="+mj-lt"/>
              </a:rPr>
              <a:t>Cantidades y Precios</a:t>
            </a:r>
            <a:endParaRPr lang="es-ES" dirty="0">
              <a:latin typeface="+mj-lt"/>
            </a:endParaRPr>
          </a:p>
          <a:p>
            <a:pPr>
              <a:defRPr/>
            </a:pPr>
            <a:r>
              <a:rPr lang="es-ES" dirty="0" smtClean="0">
                <a:latin typeface="+mj-lt"/>
              </a:rPr>
              <a:t>Dinero adelantado</a:t>
            </a:r>
            <a:endParaRPr lang="es-ES" dirty="0">
              <a:latin typeface="+mj-lt"/>
            </a:endParaRPr>
          </a:p>
        </p:txBody>
      </p:sp>
      <p:sp>
        <p:nvSpPr>
          <p:cNvPr id="13" name="12 Llamada de flecha hacia arriba"/>
          <p:cNvSpPr/>
          <p:nvPr/>
        </p:nvSpPr>
        <p:spPr bwMode="auto">
          <a:xfrm>
            <a:off x="7020272" y="2420888"/>
            <a:ext cx="2016224" cy="1414463"/>
          </a:xfrm>
          <a:prstGeom prst="upArrowCallout">
            <a:avLst/>
          </a:prstGeom>
          <a:solidFill>
            <a:schemeClr val="bg1">
              <a:lumMod val="75000"/>
            </a:schemeClr>
          </a:solidFill>
          <a:ln w="9525" cap="flat" cmpd="sng" algn="ctr">
            <a:solidFill>
              <a:schemeClr val="tx1"/>
            </a:solidFill>
            <a:prstDash val="solid"/>
            <a:round/>
            <a:headEnd type="none" w="med" len="med"/>
            <a:tailEnd type="none" w="med" len="med"/>
          </a:ln>
          <a:effectLst/>
          <a:scene3d>
            <a:camera prst="orthographicFront"/>
            <a:lightRig rig="threePt" dir="t"/>
          </a:scene3d>
          <a:sp3d>
            <a:bevelT/>
          </a:sp3d>
        </p:spPr>
        <p:txBody>
          <a:bodyPr>
            <a:spAutoFit/>
          </a:bodyPr>
          <a:lstStyle/>
          <a:p>
            <a:pPr>
              <a:defRPr/>
            </a:pPr>
            <a:r>
              <a:rPr lang="es-ES" dirty="0" smtClean="0">
                <a:latin typeface="+mj-lt"/>
              </a:rPr>
              <a:t>Recibo</a:t>
            </a:r>
          </a:p>
          <a:p>
            <a:pPr>
              <a:defRPr/>
            </a:pPr>
            <a:r>
              <a:rPr lang="es-ES" dirty="0" smtClean="0">
                <a:latin typeface="+mj-lt"/>
              </a:rPr>
              <a:t>Deducción del Salario</a:t>
            </a:r>
            <a:endParaRPr lang="es-ES" dirty="0">
              <a:latin typeface="+mj-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ox(out)">
                                      <p:cBhvr>
                                        <p:cTn id="7" dur="1000"/>
                                        <p:tgtEl>
                                          <p:spTgt spid="3"/>
                                        </p:tgtEl>
                                      </p:cBhvr>
                                    </p:animEffect>
                                  </p:childTnLst>
                                </p:cTn>
                              </p:par>
                            </p:childTnLst>
                          </p:cTn>
                        </p:par>
                        <p:par>
                          <p:cTn id="8" fill="hold">
                            <p:stCondLst>
                              <p:cond delay="1000"/>
                            </p:stCondLst>
                            <p:childTnLst>
                              <p:par>
                                <p:cTn id="9" presetID="4" presetClass="entr" presetSubtype="32"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box(out)">
                                      <p:cBhvr>
                                        <p:cTn id="11" dur="1000"/>
                                        <p:tgtEl>
                                          <p:spTgt spid="12"/>
                                        </p:tgtEl>
                                      </p:cBhvr>
                                    </p:animEffect>
                                  </p:childTnLst>
                                </p:cTn>
                              </p:par>
                            </p:childTnLst>
                          </p:cTn>
                        </p:par>
                      </p:childTnLst>
                    </p:cTn>
                  </p:par>
                  <p:par>
                    <p:cTn id="12" fill="hold">
                      <p:stCondLst>
                        <p:cond delay="indefinite"/>
                      </p:stCondLst>
                      <p:childTnLst>
                        <p:par>
                          <p:cTn id="13" fill="hold">
                            <p:stCondLst>
                              <p:cond delay="0"/>
                            </p:stCondLst>
                            <p:childTnLst>
                              <p:par>
                                <p:cTn id="14" presetID="4" presetClass="entr" presetSubtype="32" fill="hold" grpId="0" nodeType="click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box(out)">
                                      <p:cBhvr>
                                        <p:cTn id="16" dur="500"/>
                                        <p:tgtEl>
                                          <p:spTgt spid="21"/>
                                        </p:tgtEl>
                                      </p:cBhvr>
                                    </p:animEffect>
                                  </p:childTnLst>
                                </p:cTn>
                              </p:par>
                            </p:childTnLst>
                          </p:cTn>
                        </p:par>
                        <p:par>
                          <p:cTn id="17" fill="hold">
                            <p:stCondLst>
                              <p:cond delay="500"/>
                            </p:stCondLst>
                            <p:childTnLst>
                              <p:par>
                                <p:cTn id="18" presetID="4" presetClass="entr" presetSubtype="32" fill="hold" grpId="0" nodeType="after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box(out)">
                                      <p:cBhvr>
                                        <p:cTn id="20"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12" grpId="0" animBg="1"/>
      <p:bldP spid="13"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1"/>
          <p:cNvPicPr>
            <a:picLocks noChangeAspect="1" noChangeArrowheads="1"/>
          </p:cNvPicPr>
          <p:nvPr/>
        </p:nvPicPr>
        <p:blipFill>
          <a:blip r:embed="rId3" cstate="print"/>
          <a:srcRect/>
          <a:stretch>
            <a:fillRect/>
          </a:stretch>
        </p:blipFill>
        <p:spPr bwMode="auto">
          <a:xfrm>
            <a:off x="-36512" y="-51363"/>
            <a:ext cx="9180512" cy="6909363"/>
          </a:xfrm>
          <a:prstGeom prst="rect">
            <a:avLst/>
          </a:prstGeom>
          <a:noFill/>
          <a:ln w="9525">
            <a:noFill/>
            <a:miter lim="800000"/>
            <a:headEnd/>
            <a:tailEnd/>
          </a:ln>
        </p:spPr>
      </p:pic>
      <p:pic>
        <p:nvPicPr>
          <p:cNvPr id="10243" name="Picture 3" descr="189971_213366432011605_203279006353681_971479_2605937_n"/>
          <p:cNvPicPr>
            <a:picLocks noChangeAspect="1" noChangeArrowheads="1"/>
          </p:cNvPicPr>
          <p:nvPr/>
        </p:nvPicPr>
        <p:blipFill>
          <a:blip r:embed="rId4" cstate="print"/>
          <a:srcRect/>
          <a:stretch>
            <a:fillRect/>
          </a:stretch>
        </p:blipFill>
        <p:spPr bwMode="auto">
          <a:xfrm>
            <a:off x="0" y="-99789"/>
            <a:ext cx="1657350" cy="1152525"/>
          </a:xfrm>
          <a:prstGeom prst="rect">
            <a:avLst/>
          </a:prstGeom>
          <a:noFill/>
          <a:ln w="0">
            <a:solidFill>
              <a:srgbClr val="FFCC99"/>
            </a:solidFill>
            <a:miter lim="800000"/>
            <a:headEnd/>
            <a:tailEnd/>
          </a:ln>
        </p:spPr>
      </p:pic>
      <p:sp>
        <p:nvSpPr>
          <p:cNvPr id="8" name="Text Box 5"/>
          <p:cNvSpPr txBox="1">
            <a:spLocks noChangeArrowheads="1"/>
          </p:cNvSpPr>
          <p:nvPr/>
        </p:nvSpPr>
        <p:spPr bwMode="auto">
          <a:xfrm>
            <a:off x="1619250" y="-27384"/>
            <a:ext cx="7174015" cy="646331"/>
          </a:xfrm>
          <a:prstGeom prst="rect">
            <a:avLst/>
          </a:prstGeom>
          <a:noFill/>
          <a:ln w="9525">
            <a:noFill/>
            <a:miter lim="800000"/>
            <a:headEnd/>
            <a:tailEnd/>
          </a:ln>
        </p:spPr>
        <p:txBody>
          <a:bodyPr wrap="none">
            <a:spAutoFit/>
          </a:bodyPr>
          <a:lstStyle/>
          <a:p>
            <a:r>
              <a:rPr lang="es-ES" sz="3600" dirty="0" smtClean="0">
                <a:solidFill>
                  <a:srgbClr val="0070C0"/>
                </a:solidFill>
                <a:latin typeface="Forte" pitchFamily="66" charset="0"/>
              </a:rPr>
              <a:t>TERCIO DE ZAMORA Y FLANDES</a:t>
            </a:r>
            <a:endParaRPr lang="es-ES" sz="3600" dirty="0">
              <a:solidFill>
                <a:srgbClr val="0070C0"/>
              </a:solidFill>
              <a:latin typeface="Forte" pitchFamily="66" charset="0"/>
            </a:endParaRPr>
          </a:p>
        </p:txBody>
      </p:sp>
      <p:pic>
        <p:nvPicPr>
          <p:cNvPr id="10" name="Picture 13" descr="grolle%20(12)"/>
          <p:cNvPicPr>
            <a:picLocks noChangeAspect="1" noChangeArrowheads="1"/>
          </p:cNvPicPr>
          <p:nvPr/>
        </p:nvPicPr>
        <p:blipFill>
          <a:blip r:embed="rId5" cstate="print"/>
          <a:srcRect/>
          <a:stretch>
            <a:fillRect/>
          </a:stretch>
        </p:blipFill>
        <p:spPr bwMode="auto">
          <a:xfrm>
            <a:off x="755576" y="1052736"/>
            <a:ext cx="7920880" cy="5091937"/>
          </a:xfrm>
          <a:prstGeom prst="rect">
            <a:avLst/>
          </a:prstGeom>
          <a:noFill/>
        </p:spPr>
      </p:pic>
      <p:pic>
        <p:nvPicPr>
          <p:cNvPr id="95234" name="Picture 2" descr="Resultado de imagen de camino español mapa">
            <a:hlinkClick r:id="rId6"/>
          </p:cNvPr>
          <p:cNvPicPr>
            <a:picLocks noChangeAspect="1" noChangeArrowheads="1"/>
          </p:cNvPicPr>
          <p:nvPr/>
        </p:nvPicPr>
        <p:blipFill>
          <a:blip r:embed="rId7" cstate="print"/>
          <a:srcRect/>
          <a:stretch>
            <a:fillRect/>
          </a:stretch>
        </p:blipFill>
        <p:spPr bwMode="auto">
          <a:xfrm>
            <a:off x="-36512" y="1041824"/>
            <a:ext cx="9144001" cy="514806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9523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 presetClass="exit" presetSubtype="16" fill="hold" nodeType="clickEffect">
                                  <p:stCondLst>
                                    <p:cond delay="0"/>
                                  </p:stCondLst>
                                  <p:childTnLst>
                                    <p:animEffect transition="out" filter="box(in)">
                                      <p:cBhvr>
                                        <p:cTn id="10" dur="500"/>
                                        <p:tgtEl>
                                          <p:spTgt spid="95234"/>
                                        </p:tgtEl>
                                      </p:cBhvr>
                                    </p:animEffect>
                                    <p:set>
                                      <p:cBhvr>
                                        <p:cTn id="11" dur="1" fill="hold">
                                          <p:stCondLst>
                                            <p:cond delay="499"/>
                                          </p:stCondLst>
                                        </p:cTn>
                                        <p:tgtEl>
                                          <p:spTgt spid="9523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1"/>
          <p:cNvPicPr>
            <a:picLocks noChangeAspect="1" noChangeArrowheads="1"/>
          </p:cNvPicPr>
          <p:nvPr/>
        </p:nvPicPr>
        <p:blipFill>
          <a:blip r:embed="rId3" cstate="print"/>
          <a:srcRect/>
          <a:stretch>
            <a:fillRect/>
          </a:stretch>
        </p:blipFill>
        <p:spPr bwMode="auto">
          <a:xfrm>
            <a:off x="0" y="-161925"/>
            <a:ext cx="9144000" cy="7019925"/>
          </a:xfrm>
          <a:prstGeom prst="rect">
            <a:avLst/>
          </a:prstGeom>
          <a:noFill/>
          <a:ln w="9525">
            <a:noFill/>
            <a:miter lim="800000"/>
            <a:headEnd/>
            <a:tailEnd/>
          </a:ln>
        </p:spPr>
      </p:pic>
      <p:pic>
        <p:nvPicPr>
          <p:cNvPr id="3075" name="Picture 3" descr="189971_213366432011605_203279006353681_971479_2605937_n"/>
          <p:cNvPicPr>
            <a:picLocks noChangeAspect="1" noChangeArrowheads="1"/>
          </p:cNvPicPr>
          <p:nvPr/>
        </p:nvPicPr>
        <p:blipFill>
          <a:blip r:embed="rId4" cstate="print"/>
          <a:srcRect/>
          <a:stretch>
            <a:fillRect/>
          </a:stretch>
        </p:blipFill>
        <p:spPr bwMode="auto">
          <a:xfrm>
            <a:off x="0" y="-171450"/>
            <a:ext cx="1657350" cy="1152525"/>
          </a:xfrm>
          <a:prstGeom prst="rect">
            <a:avLst/>
          </a:prstGeom>
          <a:noFill/>
          <a:ln w="0">
            <a:solidFill>
              <a:srgbClr val="FFCC99"/>
            </a:solidFill>
            <a:miter lim="800000"/>
            <a:headEnd/>
            <a:tailEnd/>
          </a:ln>
        </p:spPr>
      </p:pic>
      <p:graphicFrame>
        <p:nvGraphicFramePr>
          <p:cNvPr id="6" name="Table 8"/>
          <p:cNvGraphicFramePr>
            <a:graphicFrameLocks noGrp="1"/>
          </p:cNvGraphicFramePr>
          <p:nvPr/>
        </p:nvGraphicFramePr>
        <p:xfrm>
          <a:off x="179512" y="-99392"/>
          <a:ext cx="8784978" cy="6741370"/>
        </p:xfrm>
        <a:graphic>
          <a:graphicData uri="http://schemas.openxmlformats.org/drawingml/2006/table">
            <a:tbl>
              <a:tblPr/>
              <a:tblGrid>
                <a:gridCol w="1416456"/>
                <a:gridCol w="1589086"/>
                <a:gridCol w="1530068"/>
                <a:gridCol w="1416456"/>
                <a:gridCol w="1416456"/>
                <a:gridCol w="1416456"/>
              </a:tblGrid>
              <a:tr h="676527">
                <a:tc gridSpan="6">
                  <a:txBody>
                    <a:bodyPr/>
                    <a:lstStyle/>
                    <a:p>
                      <a:pPr algn="ctr">
                        <a:lnSpc>
                          <a:spcPct val="115000"/>
                        </a:lnSpc>
                        <a:spcAft>
                          <a:spcPts val="0"/>
                        </a:spcAft>
                      </a:pPr>
                      <a:r>
                        <a:rPr lang="es-ES" sz="3200" b="1" dirty="0" smtClean="0">
                          <a:solidFill>
                            <a:srgbClr val="FFFFFF"/>
                          </a:solidFill>
                          <a:latin typeface="Times New Roman"/>
                          <a:ea typeface="Times New Roman"/>
                          <a:cs typeface="Times New Roman"/>
                        </a:rPr>
                        <a:t>Expediciones</a:t>
                      </a:r>
                      <a:r>
                        <a:rPr lang="es-ES" sz="3200" b="1" baseline="0" dirty="0" smtClean="0">
                          <a:solidFill>
                            <a:srgbClr val="FFFFFF"/>
                          </a:solidFill>
                          <a:latin typeface="Times New Roman"/>
                          <a:ea typeface="Times New Roman"/>
                          <a:cs typeface="Times New Roman"/>
                        </a:rPr>
                        <a:t> de </a:t>
                      </a:r>
                      <a:r>
                        <a:rPr lang="es-ES" sz="3200" b="1" dirty="0" smtClean="0">
                          <a:solidFill>
                            <a:srgbClr val="FFFFFF"/>
                          </a:solidFill>
                          <a:latin typeface="Times New Roman"/>
                          <a:ea typeface="Times New Roman"/>
                          <a:cs typeface="Times New Roman"/>
                        </a:rPr>
                        <a:t>1567 a 1593</a:t>
                      </a:r>
                      <a:endParaRPr lang="es-ES" sz="2800" dirty="0">
                        <a:latin typeface="Calibri"/>
                        <a:ea typeface="Calibri"/>
                        <a:cs typeface="Times New Roman"/>
                      </a:endParaRPr>
                    </a:p>
                  </a:txBody>
                  <a:tcPr marL="28575" marR="28575" marT="28575" marB="28575" anchor="ctr">
                    <a:lnL>
                      <a:noFill/>
                    </a:lnL>
                    <a:lnR>
                      <a:noFill/>
                    </a:lnR>
                    <a:lnT>
                      <a:noFill/>
                    </a:lnT>
                    <a:lnB>
                      <a:noFill/>
                    </a:lnB>
                    <a:solidFill>
                      <a:srgbClr val="800000"/>
                    </a:solidFill>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c hMerge="1">
                  <a:txBody>
                    <a:bodyPr/>
                    <a:lstStyle/>
                    <a:p>
                      <a:endParaRPr lang="es-ES"/>
                    </a:p>
                  </a:txBody>
                  <a:tcPr/>
                </a:tc>
              </a:tr>
              <a:tr h="446291">
                <a:tc>
                  <a:txBody>
                    <a:bodyPr/>
                    <a:lstStyle/>
                    <a:p>
                      <a:pPr algn="ctr">
                        <a:lnSpc>
                          <a:spcPct val="115000"/>
                        </a:lnSpc>
                        <a:spcAft>
                          <a:spcPts val="0"/>
                        </a:spcAft>
                      </a:pPr>
                      <a:r>
                        <a:rPr lang="es-ES" sz="2000" b="1" dirty="0" smtClean="0">
                          <a:latin typeface="Times New Roman"/>
                          <a:ea typeface="Times New Roman"/>
                          <a:cs typeface="Times New Roman"/>
                        </a:rPr>
                        <a:t>Año</a:t>
                      </a:r>
                      <a:endParaRPr lang="es-ES" sz="1800" b="1" dirty="0">
                        <a:latin typeface="Calibri"/>
                        <a:ea typeface="Calibri"/>
                        <a:cs typeface="Times New Roman"/>
                      </a:endParaRPr>
                    </a:p>
                  </a:txBody>
                  <a:tcPr marL="28575" marR="28575" marT="28575" marB="28575" anchor="ctr">
                    <a:lnL>
                      <a:noFill/>
                    </a:lnL>
                    <a:lnR>
                      <a:noFill/>
                    </a:lnR>
                    <a:lnT>
                      <a:noFill/>
                    </a:lnT>
                    <a:lnB>
                      <a:noFill/>
                    </a:lnB>
                    <a:solidFill>
                      <a:srgbClr val="E0E0FF"/>
                    </a:solidFill>
                  </a:tcPr>
                </a:tc>
                <a:tc>
                  <a:txBody>
                    <a:bodyPr/>
                    <a:lstStyle/>
                    <a:p>
                      <a:pPr algn="ctr">
                        <a:lnSpc>
                          <a:spcPct val="115000"/>
                        </a:lnSpc>
                        <a:spcAft>
                          <a:spcPts val="0"/>
                        </a:spcAft>
                      </a:pPr>
                      <a:r>
                        <a:rPr lang="es-ES" sz="2000" b="1" dirty="0" smtClean="0">
                          <a:latin typeface="Times New Roman"/>
                          <a:ea typeface="Times New Roman"/>
                          <a:cs typeface="Times New Roman"/>
                        </a:rPr>
                        <a:t>Mando</a:t>
                      </a:r>
                      <a:endParaRPr lang="es-ES" sz="1800" b="1" dirty="0">
                        <a:latin typeface="Calibri"/>
                        <a:ea typeface="Calibri"/>
                        <a:cs typeface="Times New Roman"/>
                      </a:endParaRPr>
                    </a:p>
                  </a:txBody>
                  <a:tcPr marL="28575" marR="28575" marT="28575" marB="28575" anchor="ctr">
                    <a:lnL>
                      <a:noFill/>
                    </a:lnL>
                    <a:lnR>
                      <a:noFill/>
                    </a:lnR>
                    <a:lnT>
                      <a:noFill/>
                    </a:lnT>
                    <a:lnB>
                      <a:noFill/>
                    </a:lnB>
                    <a:solidFill>
                      <a:srgbClr val="E0E0FF"/>
                    </a:solidFill>
                  </a:tcPr>
                </a:tc>
                <a:tc>
                  <a:txBody>
                    <a:bodyPr/>
                    <a:lstStyle/>
                    <a:p>
                      <a:pPr algn="ctr">
                        <a:lnSpc>
                          <a:spcPct val="115000"/>
                        </a:lnSpc>
                        <a:spcAft>
                          <a:spcPts val="0"/>
                        </a:spcAft>
                      </a:pPr>
                      <a:r>
                        <a:rPr lang="es-ES" sz="2000" b="1" dirty="0" smtClean="0">
                          <a:latin typeface="Times New Roman"/>
                          <a:ea typeface="Times New Roman"/>
                          <a:cs typeface="Times New Roman"/>
                        </a:rPr>
                        <a:t>Efectivos</a:t>
                      </a:r>
                      <a:endParaRPr lang="es-ES" sz="1800" b="1" dirty="0">
                        <a:latin typeface="Calibri"/>
                        <a:ea typeface="Calibri"/>
                        <a:cs typeface="Times New Roman"/>
                      </a:endParaRPr>
                    </a:p>
                  </a:txBody>
                  <a:tcPr marL="28575" marR="28575" marT="28575" marB="28575" anchor="ctr">
                    <a:lnL>
                      <a:noFill/>
                    </a:lnL>
                    <a:lnR>
                      <a:noFill/>
                    </a:lnR>
                    <a:lnT>
                      <a:noFill/>
                    </a:lnT>
                    <a:lnB>
                      <a:noFill/>
                    </a:lnB>
                    <a:solidFill>
                      <a:srgbClr val="E0E0FF"/>
                    </a:solidFill>
                  </a:tcPr>
                </a:tc>
                <a:tc>
                  <a:txBody>
                    <a:bodyPr/>
                    <a:lstStyle/>
                    <a:p>
                      <a:pPr algn="ctr">
                        <a:lnSpc>
                          <a:spcPct val="115000"/>
                        </a:lnSpc>
                        <a:spcAft>
                          <a:spcPts val="0"/>
                        </a:spcAft>
                      </a:pPr>
                      <a:r>
                        <a:rPr lang="es-ES" sz="2000" b="1" dirty="0" smtClean="0">
                          <a:latin typeface="Times New Roman"/>
                          <a:ea typeface="Times New Roman"/>
                          <a:cs typeface="Times New Roman"/>
                        </a:rPr>
                        <a:t>Salida</a:t>
                      </a:r>
                      <a:endParaRPr lang="es-ES" sz="1800" b="1" dirty="0">
                        <a:latin typeface="Calibri"/>
                        <a:ea typeface="Calibri"/>
                        <a:cs typeface="Times New Roman"/>
                      </a:endParaRPr>
                    </a:p>
                  </a:txBody>
                  <a:tcPr marL="28575" marR="28575" marT="28575" marB="28575" anchor="ctr">
                    <a:lnL>
                      <a:noFill/>
                    </a:lnL>
                    <a:lnR>
                      <a:noFill/>
                    </a:lnR>
                    <a:lnT>
                      <a:noFill/>
                    </a:lnT>
                    <a:lnB>
                      <a:noFill/>
                    </a:lnB>
                    <a:solidFill>
                      <a:srgbClr val="E0E0FF"/>
                    </a:solidFill>
                  </a:tcPr>
                </a:tc>
                <a:tc>
                  <a:txBody>
                    <a:bodyPr/>
                    <a:lstStyle/>
                    <a:p>
                      <a:pPr algn="ctr">
                        <a:lnSpc>
                          <a:spcPct val="115000"/>
                        </a:lnSpc>
                        <a:spcAft>
                          <a:spcPts val="0"/>
                        </a:spcAft>
                      </a:pPr>
                      <a:r>
                        <a:rPr lang="es-ES" sz="2000" b="1" dirty="0" err="1" smtClean="0">
                          <a:latin typeface="Times New Roman"/>
                          <a:ea typeface="Times New Roman"/>
                          <a:cs typeface="Times New Roman"/>
                        </a:rPr>
                        <a:t>Lllegada</a:t>
                      </a:r>
                      <a:endParaRPr lang="es-ES" sz="1800" b="1" dirty="0">
                        <a:latin typeface="Calibri"/>
                        <a:ea typeface="Calibri"/>
                        <a:cs typeface="Times New Roman"/>
                      </a:endParaRPr>
                    </a:p>
                  </a:txBody>
                  <a:tcPr marL="28575" marR="28575" marT="28575" marB="28575" anchor="ctr">
                    <a:lnL>
                      <a:noFill/>
                    </a:lnL>
                    <a:lnR>
                      <a:noFill/>
                    </a:lnR>
                    <a:lnT>
                      <a:noFill/>
                    </a:lnT>
                    <a:lnB>
                      <a:noFill/>
                    </a:lnB>
                    <a:solidFill>
                      <a:srgbClr val="E0E0FF"/>
                    </a:solidFill>
                  </a:tcPr>
                </a:tc>
                <a:tc>
                  <a:txBody>
                    <a:bodyPr/>
                    <a:lstStyle/>
                    <a:p>
                      <a:pPr algn="ctr">
                        <a:lnSpc>
                          <a:spcPct val="115000"/>
                        </a:lnSpc>
                        <a:spcAft>
                          <a:spcPts val="0"/>
                        </a:spcAft>
                      </a:pPr>
                      <a:r>
                        <a:rPr lang="es-ES" sz="2000" b="1" dirty="0" smtClean="0">
                          <a:latin typeface="Times New Roman"/>
                          <a:ea typeface="Times New Roman"/>
                          <a:cs typeface="Times New Roman"/>
                        </a:rPr>
                        <a:t>Días</a:t>
                      </a:r>
                      <a:endParaRPr lang="es-ES" sz="1800" b="1" dirty="0">
                        <a:latin typeface="Calibri"/>
                        <a:ea typeface="Calibri"/>
                        <a:cs typeface="Times New Roman"/>
                      </a:endParaRPr>
                    </a:p>
                  </a:txBody>
                  <a:tcPr marL="28575" marR="28575" marT="28575" marB="28575" anchor="ctr">
                    <a:lnL>
                      <a:noFill/>
                    </a:lnL>
                    <a:lnR>
                      <a:noFill/>
                    </a:lnR>
                    <a:lnT>
                      <a:noFill/>
                    </a:lnT>
                    <a:lnB>
                      <a:noFill/>
                    </a:lnB>
                    <a:solidFill>
                      <a:srgbClr val="E0E0FF"/>
                    </a:solidFill>
                  </a:tcPr>
                </a:tc>
              </a:tr>
              <a:tr h="446291">
                <a:tc>
                  <a:txBody>
                    <a:bodyPr/>
                    <a:lstStyle/>
                    <a:p>
                      <a:pPr algn="ctr">
                        <a:lnSpc>
                          <a:spcPct val="115000"/>
                        </a:lnSpc>
                        <a:spcAft>
                          <a:spcPts val="0"/>
                        </a:spcAft>
                      </a:pPr>
                      <a:r>
                        <a:rPr lang="es-ES" sz="2000" b="1" dirty="0">
                          <a:latin typeface="Times New Roman"/>
                          <a:ea typeface="Times New Roman"/>
                          <a:cs typeface="Times New Roman"/>
                        </a:rPr>
                        <a:t>1567</a:t>
                      </a:r>
                      <a:endParaRPr lang="es-ES" sz="1800" b="1" dirty="0">
                        <a:latin typeface="Calibri"/>
                        <a:ea typeface="Calibri"/>
                        <a:cs typeface="Times New Roman"/>
                      </a:endParaRPr>
                    </a:p>
                  </a:txBody>
                  <a:tcPr marL="28575" marR="28575" marT="28575" marB="28575" anchor="ctr">
                    <a:lnL>
                      <a:noFill/>
                    </a:lnL>
                    <a:lnR>
                      <a:noFill/>
                    </a:lnR>
                    <a:lnT>
                      <a:noFill/>
                    </a:lnT>
                    <a:lnB>
                      <a:noFill/>
                    </a:lnB>
                    <a:solidFill>
                      <a:srgbClr val="F0F0AA"/>
                    </a:solidFill>
                  </a:tcPr>
                </a:tc>
                <a:tc>
                  <a:txBody>
                    <a:bodyPr/>
                    <a:lstStyle/>
                    <a:p>
                      <a:pPr algn="ctr">
                        <a:lnSpc>
                          <a:spcPct val="115000"/>
                        </a:lnSpc>
                        <a:spcAft>
                          <a:spcPts val="0"/>
                        </a:spcAft>
                      </a:pPr>
                      <a:r>
                        <a:rPr lang="es-ES" sz="2000" b="1" dirty="0">
                          <a:latin typeface="Times New Roman"/>
                          <a:ea typeface="Times New Roman"/>
                          <a:cs typeface="Times New Roman"/>
                        </a:rPr>
                        <a:t>Alba</a:t>
                      </a:r>
                      <a:endParaRPr lang="es-ES" sz="1800" b="1" dirty="0">
                        <a:latin typeface="Calibri"/>
                        <a:ea typeface="Calibri"/>
                        <a:cs typeface="Times New Roman"/>
                      </a:endParaRPr>
                    </a:p>
                  </a:txBody>
                  <a:tcPr marL="28575" marR="28575" marT="28575" marB="28575" anchor="ctr">
                    <a:lnL>
                      <a:noFill/>
                    </a:lnL>
                    <a:lnR>
                      <a:noFill/>
                    </a:lnR>
                    <a:lnT>
                      <a:noFill/>
                    </a:lnT>
                    <a:lnB>
                      <a:noFill/>
                    </a:lnB>
                    <a:solidFill>
                      <a:srgbClr val="F0F0AA"/>
                    </a:solidFill>
                  </a:tcPr>
                </a:tc>
                <a:tc>
                  <a:txBody>
                    <a:bodyPr/>
                    <a:lstStyle/>
                    <a:p>
                      <a:pPr algn="ctr">
                        <a:lnSpc>
                          <a:spcPct val="115000"/>
                        </a:lnSpc>
                        <a:spcAft>
                          <a:spcPts val="0"/>
                        </a:spcAft>
                      </a:pPr>
                      <a:r>
                        <a:rPr lang="es-ES" sz="2000" b="1">
                          <a:latin typeface="Times New Roman"/>
                          <a:ea typeface="Times New Roman"/>
                          <a:cs typeface="Times New Roman"/>
                        </a:rPr>
                        <a:t>10.000</a:t>
                      </a:r>
                      <a:endParaRPr lang="es-ES" sz="1800" b="1">
                        <a:latin typeface="Calibri"/>
                        <a:ea typeface="Calibri"/>
                        <a:cs typeface="Times New Roman"/>
                      </a:endParaRPr>
                    </a:p>
                  </a:txBody>
                  <a:tcPr marL="28575" marR="28575" marT="28575" marB="28575" anchor="ctr">
                    <a:lnL>
                      <a:noFill/>
                    </a:lnL>
                    <a:lnR>
                      <a:noFill/>
                    </a:lnR>
                    <a:lnT>
                      <a:noFill/>
                    </a:lnT>
                    <a:lnB>
                      <a:noFill/>
                    </a:lnB>
                    <a:solidFill>
                      <a:srgbClr val="F0F0AA"/>
                    </a:solidFill>
                  </a:tcPr>
                </a:tc>
                <a:tc>
                  <a:txBody>
                    <a:bodyPr/>
                    <a:lstStyle/>
                    <a:p>
                      <a:pPr algn="ctr">
                        <a:lnSpc>
                          <a:spcPct val="115000"/>
                        </a:lnSpc>
                        <a:spcAft>
                          <a:spcPts val="0"/>
                        </a:spcAft>
                      </a:pPr>
                      <a:r>
                        <a:rPr lang="es-ES" sz="2000" b="1">
                          <a:latin typeface="Times New Roman"/>
                          <a:ea typeface="Times New Roman"/>
                          <a:cs typeface="Times New Roman"/>
                        </a:rPr>
                        <a:t>20/06</a:t>
                      </a:r>
                      <a:endParaRPr lang="es-ES" sz="1800" b="1">
                        <a:latin typeface="Calibri"/>
                        <a:ea typeface="Calibri"/>
                        <a:cs typeface="Times New Roman"/>
                      </a:endParaRPr>
                    </a:p>
                  </a:txBody>
                  <a:tcPr marL="28575" marR="28575" marT="28575" marB="28575" anchor="ctr">
                    <a:lnL>
                      <a:noFill/>
                    </a:lnL>
                    <a:lnR>
                      <a:noFill/>
                    </a:lnR>
                    <a:lnT>
                      <a:noFill/>
                    </a:lnT>
                    <a:lnB>
                      <a:noFill/>
                    </a:lnB>
                    <a:solidFill>
                      <a:srgbClr val="F0F0AA"/>
                    </a:solidFill>
                  </a:tcPr>
                </a:tc>
                <a:tc>
                  <a:txBody>
                    <a:bodyPr/>
                    <a:lstStyle/>
                    <a:p>
                      <a:pPr algn="ctr">
                        <a:lnSpc>
                          <a:spcPct val="115000"/>
                        </a:lnSpc>
                        <a:spcAft>
                          <a:spcPts val="0"/>
                        </a:spcAft>
                      </a:pPr>
                      <a:r>
                        <a:rPr lang="es-ES" sz="2000" b="1">
                          <a:latin typeface="Times New Roman"/>
                          <a:ea typeface="Times New Roman"/>
                          <a:cs typeface="Times New Roman"/>
                        </a:rPr>
                        <a:t>15/08</a:t>
                      </a:r>
                      <a:endParaRPr lang="es-ES" sz="1800" b="1">
                        <a:latin typeface="Calibri"/>
                        <a:ea typeface="Calibri"/>
                        <a:cs typeface="Times New Roman"/>
                      </a:endParaRPr>
                    </a:p>
                  </a:txBody>
                  <a:tcPr marL="28575" marR="28575" marT="28575" marB="28575" anchor="ctr">
                    <a:lnL>
                      <a:noFill/>
                    </a:lnL>
                    <a:lnR>
                      <a:noFill/>
                    </a:lnR>
                    <a:lnT>
                      <a:noFill/>
                    </a:lnT>
                    <a:lnB>
                      <a:noFill/>
                    </a:lnB>
                    <a:solidFill>
                      <a:srgbClr val="F0F0AA"/>
                    </a:solidFill>
                  </a:tcPr>
                </a:tc>
                <a:tc>
                  <a:txBody>
                    <a:bodyPr/>
                    <a:lstStyle/>
                    <a:p>
                      <a:pPr algn="ctr">
                        <a:lnSpc>
                          <a:spcPct val="115000"/>
                        </a:lnSpc>
                        <a:spcAft>
                          <a:spcPts val="0"/>
                        </a:spcAft>
                      </a:pPr>
                      <a:r>
                        <a:rPr lang="es-ES" sz="2000" b="1">
                          <a:latin typeface="Times New Roman"/>
                          <a:ea typeface="Times New Roman"/>
                          <a:cs typeface="Times New Roman"/>
                        </a:rPr>
                        <a:t>56</a:t>
                      </a:r>
                      <a:endParaRPr lang="es-ES" sz="1800" b="1">
                        <a:latin typeface="Calibri"/>
                        <a:ea typeface="Calibri"/>
                        <a:cs typeface="Times New Roman"/>
                      </a:endParaRPr>
                    </a:p>
                  </a:txBody>
                  <a:tcPr marL="28575" marR="28575" marT="28575" marB="28575" anchor="ctr">
                    <a:lnL>
                      <a:noFill/>
                    </a:lnL>
                    <a:lnR>
                      <a:noFill/>
                    </a:lnR>
                    <a:lnT>
                      <a:noFill/>
                    </a:lnT>
                    <a:lnB>
                      <a:noFill/>
                    </a:lnB>
                    <a:solidFill>
                      <a:srgbClr val="F0F0AA"/>
                    </a:solidFill>
                  </a:tcPr>
                </a:tc>
              </a:tr>
              <a:tr h="446291">
                <a:tc>
                  <a:txBody>
                    <a:bodyPr/>
                    <a:lstStyle/>
                    <a:p>
                      <a:pPr algn="ctr">
                        <a:lnSpc>
                          <a:spcPct val="115000"/>
                        </a:lnSpc>
                        <a:spcAft>
                          <a:spcPts val="0"/>
                        </a:spcAft>
                      </a:pPr>
                      <a:r>
                        <a:rPr lang="es-ES" sz="2000" b="1">
                          <a:latin typeface="Times New Roman"/>
                          <a:ea typeface="Times New Roman"/>
                          <a:cs typeface="Times New Roman"/>
                        </a:rPr>
                        <a:t>1573</a:t>
                      </a:r>
                      <a:endParaRPr lang="es-ES" sz="1800" b="1">
                        <a:latin typeface="Calibri"/>
                        <a:ea typeface="Calibri"/>
                        <a:cs typeface="Times New Roman"/>
                      </a:endParaRPr>
                    </a:p>
                  </a:txBody>
                  <a:tcPr marL="28575" marR="28575" marT="28575" marB="28575" anchor="ctr">
                    <a:lnL>
                      <a:noFill/>
                    </a:lnL>
                    <a:lnR>
                      <a:noFill/>
                    </a:lnR>
                    <a:lnT>
                      <a:noFill/>
                    </a:lnT>
                    <a:lnB>
                      <a:noFill/>
                    </a:lnB>
                    <a:solidFill>
                      <a:srgbClr val="F0F0AA"/>
                    </a:solidFill>
                  </a:tcPr>
                </a:tc>
                <a:tc>
                  <a:txBody>
                    <a:bodyPr/>
                    <a:lstStyle/>
                    <a:p>
                      <a:pPr algn="ctr">
                        <a:lnSpc>
                          <a:spcPct val="115000"/>
                        </a:lnSpc>
                        <a:spcAft>
                          <a:spcPts val="0"/>
                        </a:spcAft>
                      </a:pPr>
                      <a:r>
                        <a:rPr lang="es-ES" sz="2000" b="1">
                          <a:latin typeface="Times New Roman"/>
                          <a:ea typeface="Times New Roman"/>
                          <a:cs typeface="Times New Roman"/>
                        </a:rPr>
                        <a:t>Acuña</a:t>
                      </a:r>
                      <a:endParaRPr lang="es-ES" sz="1800" b="1">
                        <a:latin typeface="Calibri"/>
                        <a:ea typeface="Calibri"/>
                        <a:cs typeface="Times New Roman"/>
                      </a:endParaRPr>
                    </a:p>
                  </a:txBody>
                  <a:tcPr marL="28575" marR="28575" marT="28575" marB="28575" anchor="ctr">
                    <a:lnL>
                      <a:noFill/>
                    </a:lnL>
                    <a:lnR>
                      <a:noFill/>
                    </a:lnR>
                    <a:lnT>
                      <a:noFill/>
                    </a:lnT>
                    <a:lnB>
                      <a:noFill/>
                    </a:lnB>
                    <a:solidFill>
                      <a:srgbClr val="F0F0AA"/>
                    </a:solidFill>
                  </a:tcPr>
                </a:tc>
                <a:tc>
                  <a:txBody>
                    <a:bodyPr/>
                    <a:lstStyle/>
                    <a:p>
                      <a:pPr algn="ctr">
                        <a:lnSpc>
                          <a:spcPct val="115000"/>
                        </a:lnSpc>
                        <a:spcAft>
                          <a:spcPts val="0"/>
                        </a:spcAft>
                      </a:pPr>
                      <a:r>
                        <a:rPr lang="es-ES" sz="2000" b="1">
                          <a:latin typeface="Times New Roman"/>
                          <a:ea typeface="Times New Roman"/>
                          <a:cs typeface="Times New Roman"/>
                        </a:rPr>
                        <a:t>5.000</a:t>
                      </a:r>
                      <a:endParaRPr lang="es-ES" sz="1800" b="1">
                        <a:latin typeface="Calibri"/>
                        <a:ea typeface="Calibri"/>
                        <a:cs typeface="Times New Roman"/>
                      </a:endParaRPr>
                    </a:p>
                  </a:txBody>
                  <a:tcPr marL="28575" marR="28575" marT="28575" marB="28575" anchor="ctr">
                    <a:lnL>
                      <a:noFill/>
                    </a:lnL>
                    <a:lnR>
                      <a:noFill/>
                    </a:lnR>
                    <a:lnT>
                      <a:noFill/>
                    </a:lnT>
                    <a:lnB>
                      <a:noFill/>
                    </a:lnB>
                    <a:solidFill>
                      <a:srgbClr val="F0F0AA"/>
                    </a:solidFill>
                  </a:tcPr>
                </a:tc>
                <a:tc>
                  <a:txBody>
                    <a:bodyPr/>
                    <a:lstStyle/>
                    <a:p>
                      <a:pPr algn="ctr">
                        <a:lnSpc>
                          <a:spcPct val="115000"/>
                        </a:lnSpc>
                        <a:spcAft>
                          <a:spcPts val="0"/>
                        </a:spcAft>
                      </a:pPr>
                      <a:r>
                        <a:rPr lang="es-ES" sz="2000" b="1">
                          <a:latin typeface="Times New Roman"/>
                          <a:ea typeface="Times New Roman"/>
                          <a:cs typeface="Times New Roman"/>
                        </a:rPr>
                        <a:t>04/05</a:t>
                      </a:r>
                      <a:endParaRPr lang="es-ES" sz="1800" b="1">
                        <a:latin typeface="Calibri"/>
                        <a:ea typeface="Calibri"/>
                        <a:cs typeface="Times New Roman"/>
                      </a:endParaRPr>
                    </a:p>
                  </a:txBody>
                  <a:tcPr marL="28575" marR="28575" marT="28575" marB="28575" anchor="ctr">
                    <a:lnL>
                      <a:noFill/>
                    </a:lnL>
                    <a:lnR>
                      <a:noFill/>
                    </a:lnR>
                    <a:lnT>
                      <a:noFill/>
                    </a:lnT>
                    <a:lnB>
                      <a:noFill/>
                    </a:lnB>
                    <a:solidFill>
                      <a:srgbClr val="F0F0AA"/>
                    </a:solidFill>
                  </a:tcPr>
                </a:tc>
                <a:tc>
                  <a:txBody>
                    <a:bodyPr/>
                    <a:lstStyle/>
                    <a:p>
                      <a:pPr algn="ctr">
                        <a:lnSpc>
                          <a:spcPct val="115000"/>
                        </a:lnSpc>
                        <a:spcAft>
                          <a:spcPts val="0"/>
                        </a:spcAft>
                      </a:pPr>
                      <a:r>
                        <a:rPr lang="es-ES" sz="2000" b="1">
                          <a:latin typeface="Times New Roman"/>
                          <a:ea typeface="Times New Roman"/>
                          <a:cs typeface="Times New Roman"/>
                        </a:rPr>
                        <a:t>15/06</a:t>
                      </a:r>
                      <a:endParaRPr lang="es-ES" sz="1800" b="1">
                        <a:latin typeface="Calibri"/>
                        <a:ea typeface="Calibri"/>
                        <a:cs typeface="Times New Roman"/>
                      </a:endParaRPr>
                    </a:p>
                  </a:txBody>
                  <a:tcPr marL="28575" marR="28575" marT="28575" marB="28575" anchor="ctr">
                    <a:lnL>
                      <a:noFill/>
                    </a:lnL>
                    <a:lnR>
                      <a:noFill/>
                    </a:lnR>
                    <a:lnT>
                      <a:noFill/>
                    </a:lnT>
                    <a:lnB>
                      <a:noFill/>
                    </a:lnB>
                    <a:solidFill>
                      <a:srgbClr val="F0F0AA"/>
                    </a:solidFill>
                  </a:tcPr>
                </a:tc>
                <a:tc>
                  <a:txBody>
                    <a:bodyPr/>
                    <a:lstStyle/>
                    <a:p>
                      <a:pPr algn="ctr">
                        <a:lnSpc>
                          <a:spcPct val="115000"/>
                        </a:lnSpc>
                        <a:spcAft>
                          <a:spcPts val="0"/>
                        </a:spcAft>
                      </a:pPr>
                      <a:r>
                        <a:rPr lang="es-ES" sz="2000" b="1">
                          <a:latin typeface="Times New Roman"/>
                          <a:ea typeface="Times New Roman"/>
                          <a:cs typeface="Times New Roman"/>
                        </a:rPr>
                        <a:t>42</a:t>
                      </a:r>
                      <a:endParaRPr lang="es-ES" sz="1800" b="1">
                        <a:latin typeface="Calibri"/>
                        <a:ea typeface="Calibri"/>
                        <a:cs typeface="Times New Roman"/>
                      </a:endParaRPr>
                    </a:p>
                  </a:txBody>
                  <a:tcPr marL="28575" marR="28575" marT="28575" marB="28575" anchor="ctr">
                    <a:lnL>
                      <a:noFill/>
                    </a:lnL>
                    <a:lnR>
                      <a:noFill/>
                    </a:lnR>
                    <a:lnT>
                      <a:noFill/>
                    </a:lnT>
                    <a:lnB>
                      <a:noFill/>
                    </a:lnB>
                    <a:solidFill>
                      <a:srgbClr val="F0F0AA"/>
                    </a:solidFill>
                  </a:tcPr>
                </a:tc>
              </a:tr>
              <a:tr h="446291">
                <a:tc>
                  <a:txBody>
                    <a:bodyPr/>
                    <a:lstStyle/>
                    <a:p>
                      <a:pPr algn="ctr">
                        <a:lnSpc>
                          <a:spcPct val="115000"/>
                        </a:lnSpc>
                        <a:spcAft>
                          <a:spcPts val="0"/>
                        </a:spcAft>
                      </a:pPr>
                      <a:r>
                        <a:rPr lang="es-ES" sz="2000" b="1">
                          <a:latin typeface="Times New Roman"/>
                          <a:ea typeface="Times New Roman"/>
                          <a:cs typeface="Times New Roman"/>
                        </a:rPr>
                        <a:t>1578</a:t>
                      </a:r>
                      <a:endParaRPr lang="es-ES" sz="1800" b="1">
                        <a:latin typeface="Calibri"/>
                        <a:ea typeface="Calibri"/>
                        <a:cs typeface="Times New Roman"/>
                      </a:endParaRPr>
                    </a:p>
                  </a:txBody>
                  <a:tcPr marL="28575" marR="28575" marT="28575" marB="28575" anchor="ctr">
                    <a:lnL>
                      <a:noFill/>
                    </a:lnL>
                    <a:lnR>
                      <a:noFill/>
                    </a:lnR>
                    <a:lnT>
                      <a:noFill/>
                    </a:lnT>
                    <a:lnB>
                      <a:noFill/>
                    </a:lnB>
                    <a:solidFill>
                      <a:srgbClr val="F0F0AA"/>
                    </a:solidFill>
                  </a:tcPr>
                </a:tc>
                <a:tc>
                  <a:txBody>
                    <a:bodyPr/>
                    <a:lstStyle/>
                    <a:p>
                      <a:pPr algn="ctr">
                        <a:lnSpc>
                          <a:spcPct val="115000"/>
                        </a:lnSpc>
                        <a:spcAft>
                          <a:spcPts val="0"/>
                        </a:spcAft>
                      </a:pPr>
                      <a:r>
                        <a:rPr lang="es-ES" sz="2000" b="1" dirty="0">
                          <a:latin typeface="Times New Roman"/>
                          <a:ea typeface="Times New Roman"/>
                          <a:cs typeface="Times New Roman"/>
                        </a:rPr>
                        <a:t>Figueroa</a:t>
                      </a:r>
                      <a:endParaRPr lang="es-ES" sz="1800" b="1" dirty="0">
                        <a:latin typeface="Calibri"/>
                        <a:ea typeface="Calibri"/>
                        <a:cs typeface="Times New Roman"/>
                      </a:endParaRPr>
                    </a:p>
                  </a:txBody>
                  <a:tcPr marL="28575" marR="28575" marT="28575" marB="28575" anchor="ctr">
                    <a:lnL>
                      <a:noFill/>
                    </a:lnL>
                    <a:lnR>
                      <a:noFill/>
                    </a:lnR>
                    <a:lnT>
                      <a:noFill/>
                    </a:lnT>
                    <a:lnB>
                      <a:noFill/>
                    </a:lnB>
                    <a:solidFill>
                      <a:srgbClr val="F0F0AA"/>
                    </a:solidFill>
                  </a:tcPr>
                </a:tc>
                <a:tc>
                  <a:txBody>
                    <a:bodyPr/>
                    <a:lstStyle/>
                    <a:p>
                      <a:pPr algn="ctr">
                        <a:lnSpc>
                          <a:spcPct val="115000"/>
                        </a:lnSpc>
                        <a:spcAft>
                          <a:spcPts val="0"/>
                        </a:spcAft>
                      </a:pPr>
                      <a:r>
                        <a:rPr lang="es-ES" sz="2000" b="1">
                          <a:latin typeface="Times New Roman"/>
                          <a:ea typeface="Times New Roman"/>
                          <a:cs typeface="Times New Roman"/>
                        </a:rPr>
                        <a:t>5.000</a:t>
                      </a:r>
                      <a:endParaRPr lang="es-ES" sz="1800" b="1">
                        <a:latin typeface="Calibri"/>
                        <a:ea typeface="Calibri"/>
                        <a:cs typeface="Times New Roman"/>
                      </a:endParaRPr>
                    </a:p>
                  </a:txBody>
                  <a:tcPr marL="28575" marR="28575" marT="28575" marB="28575" anchor="ctr">
                    <a:lnL>
                      <a:noFill/>
                    </a:lnL>
                    <a:lnR>
                      <a:noFill/>
                    </a:lnR>
                    <a:lnT>
                      <a:noFill/>
                    </a:lnT>
                    <a:lnB>
                      <a:noFill/>
                    </a:lnB>
                    <a:solidFill>
                      <a:srgbClr val="F0F0AA"/>
                    </a:solidFill>
                  </a:tcPr>
                </a:tc>
                <a:tc>
                  <a:txBody>
                    <a:bodyPr/>
                    <a:lstStyle/>
                    <a:p>
                      <a:pPr algn="ctr">
                        <a:lnSpc>
                          <a:spcPct val="115000"/>
                        </a:lnSpc>
                        <a:spcAft>
                          <a:spcPts val="0"/>
                        </a:spcAft>
                      </a:pPr>
                      <a:r>
                        <a:rPr lang="es-ES" sz="2000" b="1">
                          <a:latin typeface="Times New Roman"/>
                          <a:ea typeface="Times New Roman"/>
                          <a:cs typeface="Times New Roman"/>
                        </a:rPr>
                        <a:t>22/02</a:t>
                      </a:r>
                      <a:endParaRPr lang="es-ES" sz="1800" b="1">
                        <a:latin typeface="Calibri"/>
                        <a:ea typeface="Calibri"/>
                        <a:cs typeface="Times New Roman"/>
                      </a:endParaRPr>
                    </a:p>
                  </a:txBody>
                  <a:tcPr marL="28575" marR="28575" marT="28575" marB="28575" anchor="ctr">
                    <a:lnL>
                      <a:noFill/>
                    </a:lnL>
                    <a:lnR>
                      <a:noFill/>
                    </a:lnR>
                    <a:lnT>
                      <a:noFill/>
                    </a:lnT>
                    <a:lnB>
                      <a:noFill/>
                    </a:lnB>
                    <a:solidFill>
                      <a:srgbClr val="F0F0AA"/>
                    </a:solidFill>
                  </a:tcPr>
                </a:tc>
                <a:tc>
                  <a:txBody>
                    <a:bodyPr/>
                    <a:lstStyle/>
                    <a:p>
                      <a:pPr algn="ctr">
                        <a:lnSpc>
                          <a:spcPct val="115000"/>
                        </a:lnSpc>
                        <a:spcAft>
                          <a:spcPts val="0"/>
                        </a:spcAft>
                      </a:pPr>
                      <a:r>
                        <a:rPr lang="es-ES" sz="2000" b="1">
                          <a:latin typeface="Times New Roman"/>
                          <a:ea typeface="Times New Roman"/>
                          <a:cs typeface="Times New Roman"/>
                        </a:rPr>
                        <a:t>27/03</a:t>
                      </a:r>
                      <a:endParaRPr lang="es-ES" sz="1800" b="1">
                        <a:latin typeface="Calibri"/>
                        <a:ea typeface="Calibri"/>
                        <a:cs typeface="Times New Roman"/>
                      </a:endParaRPr>
                    </a:p>
                  </a:txBody>
                  <a:tcPr marL="28575" marR="28575" marT="28575" marB="28575" anchor="ctr">
                    <a:lnL>
                      <a:noFill/>
                    </a:lnL>
                    <a:lnR>
                      <a:noFill/>
                    </a:lnR>
                    <a:lnT>
                      <a:noFill/>
                    </a:lnT>
                    <a:lnB>
                      <a:noFill/>
                    </a:lnB>
                    <a:solidFill>
                      <a:srgbClr val="F0F0AA"/>
                    </a:solidFill>
                  </a:tcPr>
                </a:tc>
                <a:tc>
                  <a:txBody>
                    <a:bodyPr/>
                    <a:lstStyle/>
                    <a:p>
                      <a:pPr algn="ctr">
                        <a:lnSpc>
                          <a:spcPct val="115000"/>
                        </a:lnSpc>
                        <a:spcAft>
                          <a:spcPts val="0"/>
                        </a:spcAft>
                      </a:pPr>
                      <a:r>
                        <a:rPr lang="es-ES" sz="2000" b="1" dirty="0">
                          <a:latin typeface="Times New Roman"/>
                          <a:ea typeface="Times New Roman"/>
                          <a:cs typeface="Times New Roman"/>
                        </a:rPr>
                        <a:t>32</a:t>
                      </a:r>
                      <a:endParaRPr lang="es-ES" sz="1800" b="1" dirty="0">
                        <a:latin typeface="Calibri"/>
                        <a:ea typeface="Calibri"/>
                        <a:cs typeface="Times New Roman"/>
                      </a:endParaRPr>
                    </a:p>
                  </a:txBody>
                  <a:tcPr marL="28575" marR="28575" marT="28575" marB="28575" anchor="ctr">
                    <a:lnL>
                      <a:noFill/>
                    </a:lnL>
                    <a:lnR>
                      <a:noFill/>
                    </a:lnR>
                    <a:lnT>
                      <a:noFill/>
                    </a:lnT>
                    <a:lnB>
                      <a:noFill/>
                    </a:lnB>
                    <a:solidFill>
                      <a:srgbClr val="F0F0AA"/>
                    </a:solidFill>
                  </a:tcPr>
                </a:tc>
              </a:tr>
              <a:tr h="709351">
                <a:tc>
                  <a:txBody>
                    <a:bodyPr/>
                    <a:lstStyle/>
                    <a:p>
                      <a:pPr algn="ctr">
                        <a:lnSpc>
                          <a:spcPct val="115000"/>
                        </a:lnSpc>
                        <a:spcAft>
                          <a:spcPts val="0"/>
                        </a:spcAft>
                      </a:pPr>
                      <a:r>
                        <a:rPr lang="es-ES" sz="2000" b="1">
                          <a:latin typeface="Times New Roman"/>
                          <a:ea typeface="Times New Roman"/>
                          <a:cs typeface="Times New Roman"/>
                        </a:rPr>
                        <a:t>1578</a:t>
                      </a:r>
                      <a:endParaRPr lang="es-ES" sz="1800" b="1">
                        <a:latin typeface="Calibri"/>
                        <a:ea typeface="Calibri"/>
                        <a:cs typeface="Times New Roman"/>
                      </a:endParaRPr>
                    </a:p>
                  </a:txBody>
                  <a:tcPr marL="28575" marR="28575" marT="28575" marB="28575" anchor="ctr">
                    <a:lnL>
                      <a:noFill/>
                    </a:lnL>
                    <a:lnR>
                      <a:noFill/>
                    </a:lnR>
                    <a:lnT>
                      <a:noFill/>
                    </a:lnT>
                    <a:lnB>
                      <a:noFill/>
                    </a:lnB>
                    <a:solidFill>
                      <a:srgbClr val="F0F0AA"/>
                    </a:solidFill>
                  </a:tcPr>
                </a:tc>
                <a:tc>
                  <a:txBody>
                    <a:bodyPr/>
                    <a:lstStyle/>
                    <a:p>
                      <a:pPr algn="ctr">
                        <a:lnSpc>
                          <a:spcPct val="115000"/>
                        </a:lnSpc>
                        <a:spcAft>
                          <a:spcPts val="0"/>
                        </a:spcAft>
                      </a:pPr>
                      <a:r>
                        <a:rPr lang="es-ES" sz="2000" b="1" dirty="0" err="1">
                          <a:latin typeface="Times New Roman"/>
                          <a:ea typeface="Times New Roman"/>
                          <a:cs typeface="Times New Roman"/>
                        </a:rPr>
                        <a:t>Serbelloni</a:t>
                      </a:r>
                      <a:endParaRPr lang="es-ES" sz="1800" b="1" dirty="0">
                        <a:latin typeface="Calibri"/>
                        <a:ea typeface="Calibri"/>
                        <a:cs typeface="Times New Roman"/>
                      </a:endParaRPr>
                    </a:p>
                  </a:txBody>
                  <a:tcPr marL="28575" marR="28575" marT="28575" marB="28575" anchor="ctr">
                    <a:lnL>
                      <a:noFill/>
                    </a:lnL>
                    <a:lnR>
                      <a:noFill/>
                    </a:lnR>
                    <a:lnT>
                      <a:noFill/>
                    </a:lnT>
                    <a:lnB>
                      <a:noFill/>
                    </a:lnB>
                    <a:solidFill>
                      <a:srgbClr val="F0F0AA"/>
                    </a:solidFill>
                  </a:tcPr>
                </a:tc>
                <a:tc>
                  <a:txBody>
                    <a:bodyPr/>
                    <a:lstStyle/>
                    <a:p>
                      <a:pPr algn="ctr">
                        <a:lnSpc>
                          <a:spcPct val="115000"/>
                        </a:lnSpc>
                        <a:spcAft>
                          <a:spcPts val="0"/>
                        </a:spcAft>
                      </a:pPr>
                      <a:r>
                        <a:rPr lang="es-ES" sz="2000" b="1" dirty="0">
                          <a:latin typeface="Times New Roman"/>
                          <a:ea typeface="Times New Roman"/>
                          <a:cs typeface="Times New Roman"/>
                        </a:rPr>
                        <a:t>3.000</a:t>
                      </a:r>
                      <a:endParaRPr lang="es-ES" sz="1800" b="1" dirty="0">
                        <a:latin typeface="Calibri"/>
                        <a:ea typeface="Calibri"/>
                        <a:cs typeface="Times New Roman"/>
                      </a:endParaRPr>
                    </a:p>
                  </a:txBody>
                  <a:tcPr marL="28575" marR="28575" marT="28575" marB="28575" anchor="ctr">
                    <a:lnL>
                      <a:noFill/>
                    </a:lnL>
                    <a:lnR>
                      <a:noFill/>
                    </a:lnR>
                    <a:lnT>
                      <a:noFill/>
                    </a:lnT>
                    <a:lnB>
                      <a:noFill/>
                    </a:lnB>
                    <a:solidFill>
                      <a:srgbClr val="F0F0AA"/>
                    </a:solidFill>
                  </a:tcPr>
                </a:tc>
                <a:tc>
                  <a:txBody>
                    <a:bodyPr/>
                    <a:lstStyle/>
                    <a:p>
                      <a:pPr algn="ctr">
                        <a:lnSpc>
                          <a:spcPct val="115000"/>
                        </a:lnSpc>
                        <a:spcAft>
                          <a:spcPts val="0"/>
                        </a:spcAft>
                      </a:pPr>
                      <a:r>
                        <a:rPr lang="es-ES" sz="2000" b="1">
                          <a:latin typeface="Times New Roman"/>
                          <a:ea typeface="Times New Roman"/>
                          <a:cs typeface="Times New Roman"/>
                        </a:rPr>
                        <a:t>02/06</a:t>
                      </a:r>
                      <a:endParaRPr lang="es-ES" sz="1800" b="1">
                        <a:latin typeface="Calibri"/>
                        <a:ea typeface="Calibri"/>
                        <a:cs typeface="Times New Roman"/>
                      </a:endParaRPr>
                    </a:p>
                  </a:txBody>
                  <a:tcPr marL="28575" marR="28575" marT="28575" marB="28575" anchor="ctr">
                    <a:lnL>
                      <a:noFill/>
                    </a:lnL>
                    <a:lnR>
                      <a:noFill/>
                    </a:lnR>
                    <a:lnT>
                      <a:noFill/>
                    </a:lnT>
                    <a:lnB>
                      <a:noFill/>
                    </a:lnB>
                    <a:solidFill>
                      <a:srgbClr val="F0F0AA"/>
                    </a:solidFill>
                  </a:tcPr>
                </a:tc>
                <a:tc>
                  <a:txBody>
                    <a:bodyPr/>
                    <a:lstStyle/>
                    <a:p>
                      <a:pPr algn="ctr">
                        <a:lnSpc>
                          <a:spcPct val="115000"/>
                        </a:lnSpc>
                        <a:spcAft>
                          <a:spcPts val="0"/>
                        </a:spcAft>
                      </a:pPr>
                      <a:r>
                        <a:rPr lang="es-ES" sz="2000" b="1" dirty="0">
                          <a:latin typeface="Times New Roman"/>
                          <a:ea typeface="Times New Roman"/>
                          <a:cs typeface="Times New Roman"/>
                        </a:rPr>
                        <a:t>22/07</a:t>
                      </a:r>
                      <a:endParaRPr lang="es-ES" sz="1800" b="1" dirty="0">
                        <a:latin typeface="Calibri"/>
                        <a:ea typeface="Calibri"/>
                        <a:cs typeface="Times New Roman"/>
                      </a:endParaRPr>
                    </a:p>
                  </a:txBody>
                  <a:tcPr marL="28575" marR="28575" marT="28575" marB="28575" anchor="ctr">
                    <a:lnL>
                      <a:noFill/>
                    </a:lnL>
                    <a:lnR>
                      <a:noFill/>
                    </a:lnR>
                    <a:lnT>
                      <a:noFill/>
                    </a:lnT>
                    <a:lnB>
                      <a:noFill/>
                    </a:lnB>
                    <a:solidFill>
                      <a:srgbClr val="F0F0AA"/>
                    </a:solidFill>
                  </a:tcPr>
                </a:tc>
                <a:tc>
                  <a:txBody>
                    <a:bodyPr/>
                    <a:lstStyle/>
                    <a:p>
                      <a:pPr algn="ctr">
                        <a:lnSpc>
                          <a:spcPct val="115000"/>
                        </a:lnSpc>
                        <a:spcAft>
                          <a:spcPts val="0"/>
                        </a:spcAft>
                      </a:pPr>
                      <a:r>
                        <a:rPr lang="es-ES" sz="2000" b="1">
                          <a:latin typeface="Times New Roman"/>
                          <a:ea typeface="Times New Roman"/>
                          <a:cs typeface="Times New Roman"/>
                        </a:rPr>
                        <a:t>50</a:t>
                      </a:r>
                      <a:endParaRPr lang="es-ES" sz="1800" b="1">
                        <a:latin typeface="Calibri"/>
                        <a:ea typeface="Calibri"/>
                        <a:cs typeface="Times New Roman"/>
                      </a:endParaRPr>
                    </a:p>
                  </a:txBody>
                  <a:tcPr marL="28575" marR="28575" marT="28575" marB="28575" anchor="ctr">
                    <a:lnL>
                      <a:noFill/>
                    </a:lnL>
                    <a:lnR>
                      <a:noFill/>
                    </a:lnR>
                    <a:lnT>
                      <a:noFill/>
                    </a:lnT>
                    <a:lnB>
                      <a:noFill/>
                    </a:lnB>
                    <a:solidFill>
                      <a:srgbClr val="F0F0AA"/>
                    </a:solidFill>
                  </a:tcPr>
                </a:tc>
              </a:tr>
              <a:tr h="446291">
                <a:tc>
                  <a:txBody>
                    <a:bodyPr/>
                    <a:lstStyle/>
                    <a:p>
                      <a:pPr algn="ctr">
                        <a:lnSpc>
                          <a:spcPct val="115000"/>
                        </a:lnSpc>
                        <a:spcAft>
                          <a:spcPts val="0"/>
                        </a:spcAft>
                      </a:pPr>
                      <a:r>
                        <a:rPr lang="es-ES" sz="2000" b="1">
                          <a:latin typeface="Times New Roman"/>
                          <a:ea typeface="Times New Roman"/>
                          <a:cs typeface="Times New Roman"/>
                        </a:rPr>
                        <a:t>1582</a:t>
                      </a:r>
                      <a:endParaRPr lang="es-ES" sz="1800" b="1">
                        <a:latin typeface="Calibri"/>
                        <a:ea typeface="Calibri"/>
                        <a:cs typeface="Times New Roman"/>
                      </a:endParaRPr>
                    </a:p>
                  </a:txBody>
                  <a:tcPr marL="28575" marR="28575" marT="28575" marB="28575" anchor="ctr">
                    <a:lnL>
                      <a:noFill/>
                    </a:lnL>
                    <a:lnR>
                      <a:noFill/>
                    </a:lnR>
                    <a:lnT>
                      <a:noFill/>
                    </a:lnT>
                    <a:lnB>
                      <a:noFill/>
                    </a:lnB>
                    <a:solidFill>
                      <a:srgbClr val="F0F0AA"/>
                    </a:solidFill>
                  </a:tcPr>
                </a:tc>
                <a:tc>
                  <a:txBody>
                    <a:bodyPr/>
                    <a:lstStyle/>
                    <a:p>
                      <a:pPr algn="ctr">
                        <a:lnSpc>
                          <a:spcPct val="115000"/>
                        </a:lnSpc>
                        <a:spcAft>
                          <a:spcPts val="0"/>
                        </a:spcAft>
                      </a:pPr>
                      <a:r>
                        <a:rPr lang="es-ES" sz="2000" b="1">
                          <a:latin typeface="Times New Roman"/>
                          <a:ea typeface="Times New Roman"/>
                          <a:cs typeface="Times New Roman"/>
                        </a:rPr>
                        <a:t>Paz</a:t>
                      </a:r>
                      <a:endParaRPr lang="es-ES" sz="1800" b="1">
                        <a:latin typeface="Calibri"/>
                        <a:ea typeface="Calibri"/>
                        <a:cs typeface="Times New Roman"/>
                      </a:endParaRPr>
                    </a:p>
                  </a:txBody>
                  <a:tcPr marL="28575" marR="28575" marT="28575" marB="28575" anchor="ctr">
                    <a:lnL>
                      <a:noFill/>
                    </a:lnL>
                    <a:lnR>
                      <a:noFill/>
                    </a:lnR>
                    <a:lnT>
                      <a:noFill/>
                    </a:lnT>
                    <a:lnB>
                      <a:noFill/>
                    </a:lnB>
                    <a:solidFill>
                      <a:srgbClr val="F0F0AA"/>
                    </a:solidFill>
                  </a:tcPr>
                </a:tc>
                <a:tc>
                  <a:txBody>
                    <a:bodyPr/>
                    <a:lstStyle/>
                    <a:p>
                      <a:pPr algn="ctr">
                        <a:lnSpc>
                          <a:spcPct val="115000"/>
                        </a:lnSpc>
                        <a:spcAft>
                          <a:spcPts val="0"/>
                        </a:spcAft>
                      </a:pPr>
                      <a:r>
                        <a:rPr lang="es-ES" sz="2000" b="1" dirty="0">
                          <a:latin typeface="Times New Roman"/>
                          <a:ea typeface="Times New Roman"/>
                          <a:cs typeface="Times New Roman"/>
                        </a:rPr>
                        <a:t>6.000</a:t>
                      </a:r>
                      <a:endParaRPr lang="es-ES" sz="1800" b="1" dirty="0">
                        <a:latin typeface="Calibri"/>
                        <a:ea typeface="Calibri"/>
                        <a:cs typeface="Times New Roman"/>
                      </a:endParaRPr>
                    </a:p>
                  </a:txBody>
                  <a:tcPr marL="28575" marR="28575" marT="28575" marB="28575" anchor="ctr">
                    <a:lnL>
                      <a:noFill/>
                    </a:lnL>
                    <a:lnR>
                      <a:noFill/>
                    </a:lnR>
                    <a:lnT>
                      <a:noFill/>
                    </a:lnT>
                    <a:lnB>
                      <a:noFill/>
                    </a:lnB>
                    <a:solidFill>
                      <a:srgbClr val="F0F0AA"/>
                    </a:solidFill>
                  </a:tcPr>
                </a:tc>
                <a:tc>
                  <a:txBody>
                    <a:bodyPr/>
                    <a:lstStyle/>
                    <a:p>
                      <a:pPr algn="ctr">
                        <a:lnSpc>
                          <a:spcPct val="115000"/>
                        </a:lnSpc>
                        <a:spcAft>
                          <a:spcPts val="0"/>
                        </a:spcAft>
                      </a:pPr>
                      <a:r>
                        <a:rPr lang="es-ES" sz="2000" b="1">
                          <a:latin typeface="Times New Roman"/>
                          <a:ea typeface="Times New Roman"/>
                          <a:cs typeface="Times New Roman"/>
                        </a:rPr>
                        <a:t>21/06</a:t>
                      </a:r>
                      <a:endParaRPr lang="es-ES" sz="1800" b="1">
                        <a:latin typeface="Calibri"/>
                        <a:ea typeface="Calibri"/>
                        <a:cs typeface="Times New Roman"/>
                      </a:endParaRPr>
                    </a:p>
                  </a:txBody>
                  <a:tcPr marL="28575" marR="28575" marT="28575" marB="28575" anchor="ctr">
                    <a:lnL>
                      <a:noFill/>
                    </a:lnL>
                    <a:lnR>
                      <a:noFill/>
                    </a:lnR>
                    <a:lnT>
                      <a:noFill/>
                    </a:lnT>
                    <a:lnB>
                      <a:noFill/>
                    </a:lnB>
                    <a:solidFill>
                      <a:srgbClr val="F0F0AA"/>
                    </a:solidFill>
                  </a:tcPr>
                </a:tc>
                <a:tc>
                  <a:txBody>
                    <a:bodyPr/>
                    <a:lstStyle/>
                    <a:p>
                      <a:pPr algn="ctr">
                        <a:lnSpc>
                          <a:spcPct val="115000"/>
                        </a:lnSpc>
                        <a:spcAft>
                          <a:spcPts val="0"/>
                        </a:spcAft>
                      </a:pPr>
                      <a:r>
                        <a:rPr lang="es-ES" sz="2000" b="1">
                          <a:latin typeface="Times New Roman"/>
                          <a:ea typeface="Times New Roman"/>
                          <a:cs typeface="Times New Roman"/>
                        </a:rPr>
                        <a:t>30/07</a:t>
                      </a:r>
                      <a:endParaRPr lang="es-ES" sz="1800" b="1">
                        <a:latin typeface="Calibri"/>
                        <a:ea typeface="Calibri"/>
                        <a:cs typeface="Times New Roman"/>
                      </a:endParaRPr>
                    </a:p>
                  </a:txBody>
                  <a:tcPr marL="28575" marR="28575" marT="28575" marB="28575" anchor="ctr">
                    <a:lnL>
                      <a:noFill/>
                    </a:lnL>
                    <a:lnR>
                      <a:noFill/>
                    </a:lnR>
                    <a:lnT>
                      <a:noFill/>
                    </a:lnT>
                    <a:lnB>
                      <a:noFill/>
                    </a:lnB>
                    <a:solidFill>
                      <a:srgbClr val="F0F0AA"/>
                    </a:solidFill>
                  </a:tcPr>
                </a:tc>
                <a:tc>
                  <a:txBody>
                    <a:bodyPr/>
                    <a:lstStyle/>
                    <a:p>
                      <a:pPr algn="ctr">
                        <a:lnSpc>
                          <a:spcPct val="115000"/>
                        </a:lnSpc>
                        <a:spcAft>
                          <a:spcPts val="0"/>
                        </a:spcAft>
                      </a:pPr>
                      <a:r>
                        <a:rPr lang="es-ES" sz="2000" b="1" dirty="0">
                          <a:latin typeface="Times New Roman"/>
                          <a:ea typeface="Times New Roman"/>
                          <a:cs typeface="Times New Roman"/>
                        </a:rPr>
                        <a:t>40</a:t>
                      </a:r>
                      <a:endParaRPr lang="es-ES" sz="1800" b="1" dirty="0">
                        <a:latin typeface="Calibri"/>
                        <a:ea typeface="Calibri"/>
                        <a:cs typeface="Times New Roman"/>
                      </a:endParaRPr>
                    </a:p>
                  </a:txBody>
                  <a:tcPr marL="28575" marR="28575" marT="28575" marB="28575" anchor="ctr">
                    <a:lnL>
                      <a:noFill/>
                    </a:lnL>
                    <a:lnR>
                      <a:noFill/>
                    </a:lnR>
                    <a:lnT>
                      <a:noFill/>
                    </a:lnT>
                    <a:lnB>
                      <a:noFill/>
                    </a:lnB>
                    <a:solidFill>
                      <a:srgbClr val="F0F0AA"/>
                    </a:solidFill>
                  </a:tcPr>
                </a:tc>
              </a:tr>
              <a:tr h="446291">
                <a:tc>
                  <a:txBody>
                    <a:bodyPr/>
                    <a:lstStyle/>
                    <a:p>
                      <a:pPr algn="ctr">
                        <a:lnSpc>
                          <a:spcPct val="115000"/>
                        </a:lnSpc>
                        <a:spcAft>
                          <a:spcPts val="0"/>
                        </a:spcAft>
                      </a:pPr>
                      <a:r>
                        <a:rPr lang="es-ES" sz="2000" b="1">
                          <a:latin typeface="Times New Roman"/>
                          <a:ea typeface="Times New Roman"/>
                          <a:cs typeface="Times New Roman"/>
                        </a:rPr>
                        <a:t>1582</a:t>
                      </a:r>
                      <a:endParaRPr lang="es-ES" sz="1800" b="1">
                        <a:latin typeface="Calibri"/>
                        <a:ea typeface="Calibri"/>
                        <a:cs typeface="Times New Roman"/>
                      </a:endParaRPr>
                    </a:p>
                  </a:txBody>
                  <a:tcPr marL="28575" marR="28575" marT="28575" marB="28575" anchor="ctr">
                    <a:lnL>
                      <a:noFill/>
                    </a:lnL>
                    <a:lnR>
                      <a:noFill/>
                    </a:lnR>
                    <a:lnT>
                      <a:noFill/>
                    </a:lnT>
                    <a:lnB>
                      <a:noFill/>
                    </a:lnB>
                    <a:solidFill>
                      <a:srgbClr val="F0F0AA"/>
                    </a:solidFill>
                  </a:tcPr>
                </a:tc>
                <a:tc>
                  <a:txBody>
                    <a:bodyPr/>
                    <a:lstStyle/>
                    <a:p>
                      <a:pPr algn="ctr">
                        <a:lnSpc>
                          <a:spcPct val="115000"/>
                        </a:lnSpc>
                        <a:spcAft>
                          <a:spcPts val="0"/>
                        </a:spcAft>
                      </a:pPr>
                      <a:r>
                        <a:rPr lang="es-ES" sz="2000" b="1">
                          <a:latin typeface="Times New Roman"/>
                          <a:ea typeface="Times New Roman"/>
                          <a:cs typeface="Times New Roman"/>
                        </a:rPr>
                        <a:t>Carduini</a:t>
                      </a:r>
                      <a:endParaRPr lang="es-ES" sz="1800" b="1">
                        <a:latin typeface="Calibri"/>
                        <a:ea typeface="Calibri"/>
                        <a:cs typeface="Times New Roman"/>
                      </a:endParaRPr>
                    </a:p>
                  </a:txBody>
                  <a:tcPr marL="28575" marR="28575" marT="28575" marB="28575" anchor="ctr">
                    <a:lnL>
                      <a:noFill/>
                    </a:lnL>
                    <a:lnR>
                      <a:noFill/>
                    </a:lnR>
                    <a:lnT>
                      <a:noFill/>
                    </a:lnT>
                    <a:lnB>
                      <a:noFill/>
                    </a:lnB>
                    <a:solidFill>
                      <a:srgbClr val="F0F0AA"/>
                    </a:solidFill>
                  </a:tcPr>
                </a:tc>
                <a:tc>
                  <a:txBody>
                    <a:bodyPr/>
                    <a:lstStyle/>
                    <a:p>
                      <a:pPr algn="ctr">
                        <a:lnSpc>
                          <a:spcPct val="115000"/>
                        </a:lnSpc>
                        <a:spcAft>
                          <a:spcPts val="0"/>
                        </a:spcAft>
                      </a:pPr>
                      <a:r>
                        <a:rPr lang="es-ES" sz="2000" b="1">
                          <a:latin typeface="Times New Roman"/>
                          <a:ea typeface="Times New Roman"/>
                          <a:cs typeface="Times New Roman"/>
                        </a:rPr>
                        <a:t>5.000</a:t>
                      </a:r>
                      <a:endParaRPr lang="es-ES" sz="1800" b="1">
                        <a:latin typeface="Calibri"/>
                        <a:ea typeface="Calibri"/>
                        <a:cs typeface="Times New Roman"/>
                      </a:endParaRPr>
                    </a:p>
                  </a:txBody>
                  <a:tcPr marL="28575" marR="28575" marT="28575" marB="28575" anchor="ctr">
                    <a:lnL>
                      <a:noFill/>
                    </a:lnL>
                    <a:lnR>
                      <a:noFill/>
                    </a:lnR>
                    <a:lnT>
                      <a:noFill/>
                    </a:lnT>
                    <a:lnB>
                      <a:noFill/>
                    </a:lnB>
                    <a:solidFill>
                      <a:srgbClr val="F0F0AA"/>
                    </a:solidFill>
                  </a:tcPr>
                </a:tc>
                <a:tc>
                  <a:txBody>
                    <a:bodyPr/>
                    <a:lstStyle/>
                    <a:p>
                      <a:pPr algn="ctr">
                        <a:lnSpc>
                          <a:spcPct val="115000"/>
                        </a:lnSpc>
                        <a:spcAft>
                          <a:spcPts val="0"/>
                        </a:spcAft>
                      </a:pPr>
                      <a:r>
                        <a:rPr lang="es-ES" sz="2000" b="1">
                          <a:latin typeface="Times New Roman"/>
                          <a:ea typeface="Times New Roman"/>
                          <a:cs typeface="Times New Roman"/>
                        </a:rPr>
                        <a:t>24/07</a:t>
                      </a:r>
                      <a:endParaRPr lang="es-ES" sz="1800" b="1">
                        <a:latin typeface="Calibri"/>
                        <a:ea typeface="Calibri"/>
                        <a:cs typeface="Times New Roman"/>
                      </a:endParaRPr>
                    </a:p>
                  </a:txBody>
                  <a:tcPr marL="28575" marR="28575" marT="28575" marB="28575" anchor="ctr">
                    <a:lnL>
                      <a:noFill/>
                    </a:lnL>
                    <a:lnR>
                      <a:noFill/>
                    </a:lnR>
                    <a:lnT>
                      <a:noFill/>
                    </a:lnT>
                    <a:lnB>
                      <a:noFill/>
                    </a:lnB>
                    <a:solidFill>
                      <a:srgbClr val="F0F0AA"/>
                    </a:solidFill>
                  </a:tcPr>
                </a:tc>
                <a:tc>
                  <a:txBody>
                    <a:bodyPr/>
                    <a:lstStyle/>
                    <a:p>
                      <a:pPr algn="ctr">
                        <a:lnSpc>
                          <a:spcPct val="115000"/>
                        </a:lnSpc>
                        <a:spcAft>
                          <a:spcPts val="0"/>
                        </a:spcAft>
                      </a:pPr>
                      <a:r>
                        <a:rPr lang="es-ES" sz="2000" b="1">
                          <a:latin typeface="Times New Roman"/>
                          <a:ea typeface="Times New Roman"/>
                          <a:cs typeface="Times New Roman"/>
                        </a:rPr>
                        <a:t>27/08</a:t>
                      </a:r>
                      <a:endParaRPr lang="es-ES" sz="1800" b="1">
                        <a:latin typeface="Calibri"/>
                        <a:ea typeface="Calibri"/>
                        <a:cs typeface="Times New Roman"/>
                      </a:endParaRPr>
                    </a:p>
                  </a:txBody>
                  <a:tcPr marL="28575" marR="28575" marT="28575" marB="28575" anchor="ctr">
                    <a:lnL>
                      <a:noFill/>
                    </a:lnL>
                    <a:lnR>
                      <a:noFill/>
                    </a:lnR>
                    <a:lnT>
                      <a:noFill/>
                    </a:lnT>
                    <a:lnB>
                      <a:noFill/>
                    </a:lnB>
                    <a:solidFill>
                      <a:srgbClr val="F0F0AA"/>
                    </a:solidFill>
                  </a:tcPr>
                </a:tc>
                <a:tc>
                  <a:txBody>
                    <a:bodyPr/>
                    <a:lstStyle/>
                    <a:p>
                      <a:pPr algn="ctr">
                        <a:lnSpc>
                          <a:spcPct val="115000"/>
                        </a:lnSpc>
                        <a:spcAft>
                          <a:spcPts val="0"/>
                        </a:spcAft>
                      </a:pPr>
                      <a:r>
                        <a:rPr lang="es-ES" sz="2000" b="1">
                          <a:latin typeface="Times New Roman"/>
                          <a:ea typeface="Times New Roman"/>
                          <a:cs typeface="Times New Roman"/>
                        </a:rPr>
                        <a:t>34</a:t>
                      </a:r>
                      <a:endParaRPr lang="es-ES" sz="1800" b="1">
                        <a:latin typeface="Calibri"/>
                        <a:ea typeface="Calibri"/>
                        <a:cs typeface="Times New Roman"/>
                      </a:endParaRPr>
                    </a:p>
                  </a:txBody>
                  <a:tcPr marL="28575" marR="28575" marT="28575" marB="28575" anchor="ctr">
                    <a:lnL>
                      <a:noFill/>
                    </a:lnL>
                    <a:lnR>
                      <a:noFill/>
                    </a:lnR>
                    <a:lnT>
                      <a:noFill/>
                    </a:lnT>
                    <a:lnB>
                      <a:noFill/>
                    </a:lnB>
                    <a:solidFill>
                      <a:srgbClr val="F0F0AA"/>
                    </a:solidFill>
                  </a:tcPr>
                </a:tc>
              </a:tr>
              <a:tr h="446291">
                <a:tc>
                  <a:txBody>
                    <a:bodyPr/>
                    <a:lstStyle/>
                    <a:p>
                      <a:pPr algn="ctr">
                        <a:lnSpc>
                          <a:spcPct val="115000"/>
                        </a:lnSpc>
                        <a:spcAft>
                          <a:spcPts val="0"/>
                        </a:spcAft>
                      </a:pPr>
                      <a:r>
                        <a:rPr lang="es-ES" sz="2000" b="1">
                          <a:latin typeface="Times New Roman"/>
                          <a:ea typeface="Times New Roman"/>
                          <a:cs typeface="Times New Roman"/>
                        </a:rPr>
                        <a:t>1584</a:t>
                      </a:r>
                      <a:endParaRPr lang="es-ES" sz="1800" b="1">
                        <a:latin typeface="Calibri"/>
                        <a:ea typeface="Calibri"/>
                        <a:cs typeface="Times New Roman"/>
                      </a:endParaRPr>
                    </a:p>
                  </a:txBody>
                  <a:tcPr marL="28575" marR="28575" marT="28575" marB="28575" anchor="ctr">
                    <a:lnL>
                      <a:noFill/>
                    </a:lnL>
                    <a:lnR>
                      <a:noFill/>
                    </a:lnR>
                    <a:lnT>
                      <a:noFill/>
                    </a:lnT>
                    <a:lnB>
                      <a:noFill/>
                    </a:lnB>
                    <a:solidFill>
                      <a:srgbClr val="F0F0AA"/>
                    </a:solidFill>
                  </a:tcPr>
                </a:tc>
                <a:tc>
                  <a:txBody>
                    <a:bodyPr/>
                    <a:lstStyle/>
                    <a:p>
                      <a:pPr algn="ctr">
                        <a:lnSpc>
                          <a:spcPct val="115000"/>
                        </a:lnSpc>
                        <a:spcAft>
                          <a:spcPts val="0"/>
                        </a:spcAft>
                      </a:pPr>
                      <a:r>
                        <a:rPr lang="es-ES" sz="2000" b="1">
                          <a:latin typeface="Times New Roman"/>
                          <a:ea typeface="Times New Roman"/>
                          <a:cs typeface="Times New Roman"/>
                        </a:rPr>
                        <a:t>Passi</a:t>
                      </a:r>
                      <a:endParaRPr lang="es-ES" sz="1800" b="1">
                        <a:latin typeface="Calibri"/>
                        <a:ea typeface="Calibri"/>
                        <a:cs typeface="Times New Roman"/>
                      </a:endParaRPr>
                    </a:p>
                  </a:txBody>
                  <a:tcPr marL="28575" marR="28575" marT="28575" marB="28575" anchor="ctr">
                    <a:lnL>
                      <a:noFill/>
                    </a:lnL>
                    <a:lnR>
                      <a:noFill/>
                    </a:lnR>
                    <a:lnT>
                      <a:noFill/>
                    </a:lnT>
                    <a:lnB>
                      <a:noFill/>
                    </a:lnB>
                    <a:solidFill>
                      <a:srgbClr val="F0F0AA"/>
                    </a:solidFill>
                  </a:tcPr>
                </a:tc>
                <a:tc>
                  <a:txBody>
                    <a:bodyPr/>
                    <a:lstStyle/>
                    <a:p>
                      <a:pPr algn="ctr">
                        <a:lnSpc>
                          <a:spcPct val="115000"/>
                        </a:lnSpc>
                        <a:spcAft>
                          <a:spcPts val="0"/>
                        </a:spcAft>
                      </a:pPr>
                      <a:r>
                        <a:rPr lang="es-ES" sz="2000" b="1">
                          <a:latin typeface="Times New Roman"/>
                          <a:ea typeface="Times New Roman"/>
                          <a:cs typeface="Times New Roman"/>
                        </a:rPr>
                        <a:t>5.000</a:t>
                      </a:r>
                      <a:endParaRPr lang="es-ES" sz="1800" b="1">
                        <a:latin typeface="Calibri"/>
                        <a:ea typeface="Calibri"/>
                        <a:cs typeface="Times New Roman"/>
                      </a:endParaRPr>
                    </a:p>
                  </a:txBody>
                  <a:tcPr marL="28575" marR="28575" marT="28575" marB="28575" anchor="ctr">
                    <a:lnL>
                      <a:noFill/>
                    </a:lnL>
                    <a:lnR>
                      <a:noFill/>
                    </a:lnR>
                    <a:lnT>
                      <a:noFill/>
                    </a:lnT>
                    <a:lnB>
                      <a:noFill/>
                    </a:lnB>
                    <a:solidFill>
                      <a:srgbClr val="F0F0AA"/>
                    </a:solidFill>
                  </a:tcPr>
                </a:tc>
                <a:tc>
                  <a:txBody>
                    <a:bodyPr/>
                    <a:lstStyle/>
                    <a:p>
                      <a:pPr algn="ctr">
                        <a:lnSpc>
                          <a:spcPct val="115000"/>
                        </a:lnSpc>
                        <a:spcAft>
                          <a:spcPts val="0"/>
                        </a:spcAft>
                      </a:pPr>
                      <a:r>
                        <a:rPr lang="es-ES" sz="2000" b="1" dirty="0">
                          <a:latin typeface="Times New Roman"/>
                          <a:ea typeface="Times New Roman"/>
                          <a:cs typeface="Times New Roman"/>
                        </a:rPr>
                        <a:t>26/04</a:t>
                      </a:r>
                      <a:endParaRPr lang="es-ES" sz="1800" b="1" dirty="0">
                        <a:latin typeface="Calibri"/>
                        <a:ea typeface="Calibri"/>
                        <a:cs typeface="Times New Roman"/>
                      </a:endParaRPr>
                    </a:p>
                  </a:txBody>
                  <a:tcPr marL="28575" marR="28575" marT="28575" marB="28575" anchor="ctr">
                    <a:lnL>
                      <a:noFill/>
                    </a:lnL>
                    <a:lnR>
                      <a:noFill/>
                    </a:lnR>
                    <a:lnT>
                      <a:noFill/>
                    </a:lnT>
                    <a:lnB>
                      <a:noFill/>
                    </a:lnB>
                    <a:solidFill>
                      <a:srgbClr val="F0F0AA"/>
                    </a:solidFill>
                  </a:tcPr>
                </a:tc>
                <a:tc>
                  <a:txBody>
                    <a:bodyPr/>
                    <a:lstStyle/>
                    <a:p>
                      <a:pPr algn="ctr">
                        <a:lnSpc>
                          <a:spcPct val="115000"/>
                        </a:lnSpc>
                        <a:spcAft>
                          <a:spcPts val="0"/>
                        </a:spcAft>
                      </a:pPr>
                      <a:r>
                        <a:rPr lang="es-ES" sz="2000" b="1">
                          <a:latin typeface="Times New Roman"/>
                          <a:ea typeface="Times New Roman"/>
                          <a:cs typeface="Times New Roman"/>
                        </a:rPr>
                        <a:t>18/06</a:t>
                      </a:r>
                      <a:endParaRPr lang="es-ES" sz="1800" b="1">
                        <a:latin typeface="Calibri"/>
                        <a:ea typeface="Calibri"/>
                        <a:cs typeface="Times New Roman"/>
                      </a:endParaRPr>
                    </a:p>
                  </a:txBody>
                  <a:tcPr marL="28575" marR="28575" marT="28575" marB="28575" anchor="ctr">
                    <a:lnL>
                      <a:noFill/>
                    </a:lnL>
                    <a:lnR>
                      <a:noFill/>
                    </a:lnR>
                    <a:lnT>
                      <a:noFill/>
                    </a:lnT>
                    <a:lnB>
                      <a:noFill/>
                    </a:lnB>
                    <a:solidFill>
                      <a:srgbClr val="F0F0AA"/>
                    </a:solidFill>
                  </a:tcPr>
                </a:tc>
                <a:tc>
                  <a:txBody>
                    <a:bodyPr/>
                    <a:lstStyle/>
                    <a:p>
                      <a:pPr algn="ctr">
                        <a:lnSpc>
                          <a:spcPct val="115000"/>
                        </a:lnSpc>
                        <a:spcAft>
                          <a:spcPts val="0"/>
                        </a:spcAft>
                      </a:pPr>
                      <a:r>
                        <a:rPr lang="es-ES" sz="2000" b="1">
                          <a:latin typeface="Times New Roman"/>
                          <a:ea typeface="Times New Roman"/>
                          <a:cs typeface="Times New Roman"/>
                        </a:rPr>
                        <a:t>54</a:t>
                      </a:r>
                      <a:endParaRPr lang="es-ES" sz="1800" b="1">
                        <a:latin typeface="Calibri"/>
                        <a:ea typeface="Calibri"/>
                        <a:cs typeface="Times New Roman"/>
                      </a:endParaRPr>
                    </a:p>
                  </a:txBody>
                  <a:tcPr marL="28575" marR="28575" marT="28575" marB="28575" anchor="ctr">
                    <a:lnL>
                      <a:noFill/>
                    </a:lnL>
                    <a:lnR>
                      <a:noFill/>
                    </a:lnR>
                    <a:lnT>
                      <a:noFill/>
                    </a:lnT>
                    <a:lnB>
                      <a:noFill/>
                    </a:lnB>
                    <a:solidFill>
                      <a:srgbClr val="F0F0AA"/>
                    </a:solidFill>
                  </a:tcPr>
                </a:tc>
              </a:tr>
              <a:tr h="446291">
                <a:tc>
                  <a:txBody>
                    <a:bodyPr/>
                    <a:lstStyle/>
                    <a:p>
                      <a:pPr algn="ctr">
                        <a:lnSpc>
                          <a:spcPct val="115000"/>
                        </a:lnSpc>
                        <a:spcAft>
                          <a:spcPts val="0"/>
                        </a:spcAft>
                      </a:pPr>
                      <a:r>
                        <a:rPr lang="es-ES" sz="2000" b="1" dirty="0">
                          <a:latin typeface="Times New Roman"/>
                          <a:ea typeface="Times New Roman"/>
                          <a:cs typeface="Times New Roman"/>
                        </a:rPr>
                        <a:t>1585</a:t>
                      </a:r>
                      <a:endParaRPr lang="es-ES" sz="1800" b="1" dirty="0">
                        <a:latin typeface="Calibri"/>
                        <a:ea typeface="Calibri"/>
                        <a:cs typeface="Times New Roman"/>
                      </a:endParaRPr>
                    </a:p>
                  </a:txBody>
                  <a:tcPr marL="28575" marR="28575" marT="28575" marB="28575" anchor="ctr">
                    <a:lnL>
                      <a:noFill/>
                    </a:lnL>
                    <a:lnR>
                      <a:noFill/>
                    </a:lnR>
                    <a:lnT>
                      <a:noFill/>
                    </a:lnT>
                    <a:lnB>
                      <a:noFill/>
                    </a:lnB>
                    <a:solidFill>
                      <a:srgbClr val="F0F0AA"/>
                    </a:solidFill>
                  </a:tcPr>
                </a:tc>
                <a:tc>
                  <a:txBody>
                    <a:bodyPr/>
                    <a:lstStyle/>
                    <a:p>
                      <a:pPr algn="ctr">
                        <a:lnSpc>
                          <a:spcPct val="115000"/>
                        </a:lnSpc>
                        <a:spcAft>
                          <a:spcPts val="0"/>
                        </a:spcAft>
                      </a:pPr>
                      <a:r>
                        <a:rPr lang="es-ES" sz="2000" b="1" dirty="0">
                          <a:latin typeface="Times New Roman"/>
                          <a:ea typeface="Times New Roman"/>
                          <a:cs typeface="Times New Roman"/>
                        </a:rPr>
                        <a:t>Bobadilla</a:t>
                      </a:r>
                      <a:endParaRPr lang="es-ES" sz="1800" b="1" dirty="0">
                        <a:latin typeface="Calibri"/>
                        <a:ea typeface="Calibri"/>
                        <a:cs typeface="Times New Roman"/>
                      </a:endParaRPr>
                    </a:p>
                  </a:txBody>
                  <a:tcPr marL="28575" marR="28575" marT="28575" marB="28575" anchor="ctr">
                    <a:lnL>
                      <a:noFill/>
                    </a:lnL>
                    <a:lnR>
                      <a:noFill/>
                    </a:lnR>
                    <a:lnT>
                      <a:noFill/>
                    </a:lnT>
                    <a:lnB>
                      <a:noFill/>
                    </a:lnB>
                    <a:solidFill>
                      <a:srgbClr val="F0F0AA"/>
                    </a:solidFill>
                  </a:tcPr>
                </a:tc>
                <a:tc>
                  <a:txBody>
                    <a:bodyPr/>
                    <a:lstStyle/>
                    <a:p>
                      <a:pPr algn="ctr">
                        <a:lnSpc>
                          <a:spcPct val="115000"/>
                        </a:lnSpc>
                        <a:spcAft>
                          <a:spcPts val="0"/>
                        </a:spcAft>
                      </a:pPr>
                      <a:r>
                        <a:rPr lang="es-ES" sz="2000" b="1">
                          <a:latin typeface="Times New Roman"/>
                          <a:ea typeface="Times New Roman"/>
                          <a:cs typeface="Times New Roman"/>
                        </a:rPr>
                        <a:t>2.000</a:t>
                      </a:r>
                      <a:endParaRPr lang="es-ES" sz="1800" b="1">
                        <a:latin typeface="Calibri"/>
                        <a:ea typeface="Calibri"/>
                        <a:cs typeface="Times New Roman"/>
                      </a:endParaRPr>
                    </a:p>
                  </a:txBody>
                  <a:tcPr marL="28575" marR="28575" marT="28575" marB="28575" anchor="ctr">
                    <a:lnL>
                      <a:noFill/>
                    </a:lnL>
                    <a:lnR>
                      <a:noFill/>
                    </a:lnR>
                    <a:lnT>
                      <a:noFill/>
                    </a:lnT>
                    <a:lnB>
                      <a:noFill/>
                    </a:lnB>
                    <a:solidFill>
                      <a:srgbClr val="F0F0AA"/>
                    </a:solidFill>
                  </a:tcPr>
                </a:tc>
                <a:tc>
                  <a:txBody>
                    <a:bodyPr/>
                    <a:lstStyle/>
                    <a:p>
                      <a:pPr algn="ctr">
                        <a:lnSpc>
                          <a:spcPct val="115000"/>
                        </a:lnSpc>
                        <a:spcAft>
                          <a:spcPts val="0"/>
                        </a:spcAft>
                      </a:pPr>
                      <a:r>
                        <a:rPr lang="es-ES" sz="2000" b="1">
                          <a:latin typeface="Times New Roman"/>
                          <a:ea typeface="Times New Roman"/>
                          <a:cs typeface="Times New Roman"/>
                        </a:rPr>
                        <a:t>18/06</a:t>
                      </a:r>
                      <a:endParaRPr lang="es-ES" sz="1800" b="1">
                        <a:latin typeface="Calibri"/>
                        <a:ea typeface="Calibri"/>
                        <a:cs typeface="Times New Roman"/>
                      </a:endParaRPr>
                    </a:p>
                  </a:txBody>
                  <a:tcPr marL="28575" marR="28575" marT="28575" marB="28575" anchor="ctr">
                    <a:lnL>
                      <a:noFill/>
                    </a:lnL>
                    <a:lnR>
                      <a:noFill/>
                    </a:lnR>
                    <a:lnT>
                      <a:noFill/>
                    </a:lnT>
                    <a:lnB>
                      <a:noFill/>
                    </a:lnB>
                    <a:solidFill>
                      <a:srgbClr val="F0F0AA"/>
                    </a:solidFill>
                  </a:tcPr>
                </a:tc>
                <a:tc>
                  <a:txBody>
                    <a:bodyPr/>
                    <a:lstStyle/>
                    <a:p>
                      <a:pPr algn="ctr">
                        <a:lnSpc>
                          <a:spcPct val="115000"/>
                        </a:lnSpc>
                        <a:spcAft>
                          <a:spcPts val="0"/>
                        </a:spcAft>
                      </a:pPr>
                      <a:r>
                        <a:rPr lang="es-ES" sz="2000" b="1" dirty="0">
                          <a:latin typeface="Times New Roman"/>
                          <a:ea typeface="Times New Roman"/>
                          <a:cs typeface="Times New Roman"/>
                        </a:rPr>
                        <a:t>29/08</a:t>
                      </a:r>
                      <a:endParaRPr lang="es-ES" sz="1800" b="1" dirty="0">
                        <a:latin typeface="Calibri"/>
                        <a:ea typeface="Calibri"/>
                        <a:cs typeface="Times New Roman"/>
                      </a:endParaRPr>
                    </a:p>
                  </a:txBody>
                  <a:tcPr marL="28575" marR="28575" marT="28575" marB="28575" anchor="ctr">
                    <a:lnL>
                      <a:noFill/>
                    </a:lnL>
                    <a:lnR>
                      <a:noFill/>
                    </a:lnR>
                    <a:lnT>
                      <a:noFill/>
                    </a:lnT>
                    <a:lnB>
                      <a:noFill/>
                    </a:lnB>
                    <a:solidFill>
                      <a:srgbClr val="F0F0AA"/>
                    </a:solidFill>
                  </a:tcPr>
                </a:tc>
                <a:tc>
                  <a:txBody>
                    <a:bodyPr/>
                    <a:lstStyle/>
                    <a:p>
                      <a:pPr algn="ctr">
                        <a:lnSpc>
                          <a:spcPct val="115000"/>
                        </a:lnSpc>
                        <a:spcAft>
                          <a:spcPts val="0"/>
                        </a:spcAft>
                      </a:pPr>
                      <a:r>
                        <a:rPr lang="es-ES" sz="2000" b="1" dirty="0">
                          <a:latin typeface="Times New Roman"/>
                          <a:ea typeface="Times New Roman"/>
                          <a:cs typeface="Times New Roman"/>
                        </a:rPr>
                        <a:t>42</a:t>
                      </a:r>
                      <a:endParaRPr lang="es-ES" sz="1800" b="1" dirty="0">
                        <a:latin typeface="Calibri"/>
                        <a:ea typeface="Calibri"/>
                        <a:cs typeface="Times New Roman"/>
                      </a:endParaRPr>
                    </a:p>
                  </a:txBody>
                  <a:tcPr marL="28575" marR="28575" marT="28575" marB="28575" anchor="ctr">
                    <a:lnL>
                      <a:noFill/>
                    </a:lnL>
                    <a:lnR>
                      <a:noFill/>
                    </a:lnR>
                    <a:lnT>
                      <a:noFill/>
                    </a:lnT>
                    <a:lnB>
                      <a:noFill/>
                    </a:lnB>
                    <a:solidFill>
                      <a:srgbClr val="F0F0AA"/>
                    </a:solidFill>
                  </a:tcPr>
                </a:tc>
              </a:tr>
              <a:tr h="446291">
                <a:tc>
                  <a:txBody>
                    <a:bodyPr/>
                    <a:lstStyle/>
                    <a:p>
                      <a:pPr algn="ctr">
                        <a:lnSpc>
                          <a:spcPct val="115000"/>
                        </a:lnSpc>
                        <a:spcAft>
                          <a:spcPts val="0"/>
                        </a:spcAft>
                      </a:pPr>
                      <a:r>
                        <a:rPr lang="es-ES" sz="2000" b="1">
                          <a:latin typeface="Times New Roman"/>
                          <a:ea typeface="Times New Roman"/>
                          <a:cs typeface="Times New Roman"/>
                        </a:rPr>
                        <a:t>1587</a:t>
                      </a:r>
                      <a:endParaRPr lang="es-ES" sz="1800" b="1">
                        <a:latin typeface="Calibri"/>
                        <a:ea typeface="Calibri"/>
                        <a:cs typeface="Times New Roman"/>
                      </a:endParaRPr>
                    </a:p>
                  </a:txBody>
                  <a:tcPr marL="28575" marR="28575" marT="28575" marB="28575" anchor="ctr">
                    <a:lnL>
                      <a:noFill/>
                    </a:lnL>
                    <a:lnR>
                      <a:noFill/>
                    </a:lnR>
                    <a:lnT>
                      <a:noFill/>
                    </a:lnT>
                    <a:lnB>
                      <a:noFill/>
                    </a:lnB>
                    <a:solidFill>
                      <a:srgbClr val="F0F0AA"/>
                    </a:solidFill>
                  </a:tcPr>
                </a:tc>
                <a:tc>
                  <a:txBody>
                    <a:bodyPr/>
                    <a:lstStyle/>
                    <a:p>
                      <a:pPr algn="ctr">
                        <a:lnSpc>
                          <a:spcPct val="115000"/>
                        </a:lnSpc>
                        <a:spcAft>
                          <a:spcPts val="0"/>
                        </a:spcAft>
                      </a:pPr>
                      <a:r>
                        <a:rPr lang="es-ES" sz="2000" b="1">
                          <a:latin typeface="Times New Roman"/>
                          <a:ea typeface="Times New Roman"/>
                          <a:cs typeface="Times New Roman"/>
                        </a:rPr>
                        <a:t>Zúñiga</a:t>
                      </a:r>
                      <a:endParaRPr lang="es-ES" sz="1800" b="1">
                        <a:latin typeface="Calibri"/>
                        <a:ea typeface="Calibri"/>
                        <a:cs typeface="Times New Roman"/>
                      </a:endParaRPr>
                    </a:p>
                  </a:txBody>
                  <a:tcPr marL="28575" marR="28575" marT="28575" marB="28575" anchor="ctr">
                    <a:lnL>
                      <a:noFill/>
                    </a:lnL>
                    <a:lnR>
                      <a:noFill/>
                    </a:lnR>
                    <a:lnT>
                      <a:noFill/>
                    </a:lnT>
                    <a:lnB>
                      <a:noFill/>
                    </a:lnB>
                    <a:solidFill>
                      <a:srgbClr val="F0F0AA"/>
                    </a:solidFill>
                  </a:tcPr>
                </a:tc>
                <a:tc>
                  <a:txBody>
                    <a:bodyPr/>
                    <a:lstStyle/>
                    <a:p>
                      <a:pPr algn="ctr">
                        <a:lnSpc>
                          <a:spcPct val="115000"/>
                        </a:lnSpc>
                        <a:spcAft>
                          <a:spcPts val="0"/>
                        </a:spcAft>
                      </a:pPr>
                      <a:r>
                        <a:rPr lang="es-ES" sz="2000" b="1">
                          <a:latin typeface="Times New Roman"/>
                          <a:ea typeface="Times New Roman"/>
                          <a:cs typeface="Times New Roman"/>
                        </a:rPr>
                        <a:t>3.000</a:t>
                      </a:r>
                      <a:endParaRPr lang="es-ES" sz="1800" b="1">
                        <a:latin typeface="Calibri"/>
                        <a:ea typeface="Calibri"/>
                        <a:cs typeface="Times New Roman"/>
                      </a:endParaRPr>
                    </a:p>
                  </a:txBody>
                  <a:tcPr marL="28575" marR="28575" marT="28575" marB="28575" anchor="ctr">
                    <a:lnL>
                      <a:noFill/>
                    </a:lnL>
                    <a:lnR>
                      <a:noFill/>
                    </a:lnR>
                    <a:lnT>
                      <a:noFill/>
                    </a:lnT>
                    <a:lnB>
                      <a:noFill/>
                    </a:lnB>
                    <a:solidFill>
                      <a:srgbClr val="F0F0AA"/>
                    </a:solidFill>
                  </a:tcPr>
                </a:tc>
                <a:tc>
                  <a:txBody>
                    <a:bodyPr/>
                    <a:lstStyle/>
                    <a:p>
                      <a:pPr algn="ctr">
                        <a:lnSpc>
                          <a:spcPct val="115000"/>
                        </a:lnSpc>
                        <a:spcAft>
                          <a:spcPts val="0"/>
                        </a:spcAft>
                      </a:pPr>
                      <a:r>
                        <a:rPr lang="es-ES" sz="2000" b="1">
                          <a:latin typeface="Times New Roman"/>
                          <a:ea typeface="Times New Roman"/>
                          <a:cs typeface="Times New Roman"/>
                        </a:rPr>
                        <a:t>13/09</a:t>
                      </a:r>
                      <a:endParaRPr lang="es-ES" sz="1800" b="1">
                        <a:latin typeface="Calibri"/>
                        <a:ea typeface="Calibri"/>
                        <a:cs typeface="Times New Roman"/>
                      </a:endParaRPr>
                    </a:p>
                  </a:txBody>
                  <a:tcPr marL="28575" marR="28575" marT="28575" marB="28575" anchor="ctr">
                    <a:lnL>
                      <a:noFill/>
                    </a:lnL>
                    <a:lnR>
                      <a:noFill/>
                    </a:lnR>
                    <a:lnT>
                      <a:noFill/>
                    </a:lnT>
                    <a:lnB>
                      <a:noFill/>
                    </a:lnB>
                    <a:solidFill>
                      <a:srgbClr val="F0F0AA"/>
                    </a:solidFill>
                  </a:tcPr>
                </a:tc>
                <a:tc>
                  <a:txBody>
                    <a:bodyPr/>
                    <a:lstStyle/>
                    <a:p>
                      <a:pPr algn="ctr">
                        <a:lnSpc>
                          <a:spcPct val="115000"/>
                        </a:lnSpc>
                        <a:spcAft>
                          <a:spcPts val="0"/>
                        </a:spcAft>
                      </a:pPr>
                      <a:r>
                        <a:rPr lang="es-ES" sz="2000" b="1" dirty="0">
                          <a:latin typeface="Times New Roman"/>
                          <a:ea typeface="Times New Roman"/>
                          <a:cs typeface="Times New Roman"/>
                        </a:rPr>
                        <a:t>01/11</a:t>
                      </a:r>
                      <a:endParaRPr lang="es-ES" sz="1800" b="1" dirty="0">
                        <a:latin typeface="Calibri"/>
                        <a:ea typeface="Calibri"/>
                        <a:cs typeface="Times New Roman"/>
                      </a:endParaRPr>
                    </a:p>
                  </a:txBody>
                  <a:tcPr marL="28575" marR="28575" marT="28575" marB="28575" anchor="ctr">
                    <a:lnL>
                      <a:noFill/>
                    </a:lnL>
                    <a:lnR>
                      <a:noFill/>
                    </a:lnR>
                    <a:lnT>
                      <a:noFill/>
                    </a:lnT>
                    <a:lnB>
                      <a:noFill/>
                    </a:lnB>
                    <a:solidFill>
                      <a:srgbClr val="F0F0AA"/>
                    </a:solidFill>
                  </a:tcPr>
                </a:tc>
                <a:tc>
                  <a:txBody>
                    <a:bodyPr/>
                    <a:lstStyle/>
                    <a:p>
                      <a:pPr algn="ctr">
                        <a:lnSpc>
                          <a:spcPct val="115000"/>
                        </a:lnSpc>
                        <a:spcAft>
                          <a:spcPts val="0"/>
                        </a:spcAft>
                      </a:pPr>
                      <a:r>
                        <a:rPr lang="es-ES" sz="2000" b="1" dirty="0">
                          <a:latin typeface="Times New Roman"/>
                          <a:ea typeface="Times New Roman"/>
                          <a:cs typeface="Times New Roman"/>
                        </a:rPr>
                        <a:t>49</a:t>
                      </a:r>
                      <a:endParaRPr lang="es-ES" sz="1800" b="1" dirty="0">
                        <a:latin typeface="Calibri"/>
                        <a:ea typeface="Calibri"/>
                        <a:cs typeface="Times New Roman"/>
                      </a:endParaRPr>
                    </a:p>
                  </a:txBody>
                  <a:tcPr marL="28575" marR="28575" marT="28575" marB="28575" anchor="ctr">
                    <a:lnL>
                      <a:noFill/>
                    </a:lnL>
                    <a:lnR>
                      <a:noFill/>
                    </a:lnR>
                    <a:lnT>
                      <a:noFill/>
                    </a:lnT>
                    <a:lnB>
                      <a:noFill/>
                    </a:lnB>
                    <a:solidFill>
                      <a:srgbClr val="F0F0AA"/>
                    </a:solidFill>
                  </a:tcPr>
                </a:tc>
              </a:tr>
              <a:tr h="446291">
                <a:tc>
                  <a:txBody>
                    <a:bodyPr/>
                    <a:lstStyle/>
                    <a:p>
                      <a:pPr algn="ctr">
                        <a:lnSpc>
                          <a:spcPct val="115000"/>
                        </a:lnSpc>
                        <a:spcAft>
                          <a:spcPts val="0"/>
                        </a:spcAft>
                      </a:pPr>
                      <a:r>
                        <a:rPr lang="es-ES" sz="2000" b="1">
                          <a:latin typeface="Times New Roman"/>
                          <a:ea typeface="Times New Roman"/>
                          <a:cs typeface="Times New Roman"/>
                        </a:rPr>
                        <a:t>1587</a:t>
                      </a:r>
                      <a:endParaRPr lang="es-ES" sz="1800" b="1">
                        <a:latin typeface="Calibri"/>
                        <a:ea typeface="Calibri"/>
                        <a:cs typeface="Times New Roman"/>
                      </a:endParaRPr>
                    </a:p>
                  </a:txBody>
                  <a:tcPr marL="28575" marR="28575" marT="28575" marB="28575" anchor="ctr">
                    <a:lnL>
                      <a:noFill/>
                    </a:lnL>
                    <a:lnR>
                      <a:noFill/>
                    </a:lnR>
                    <a:lnT>
                      <a:noFill/>
                    </a:lnT>
                    <a:lnB>
                      <a:noFill/>
                    </a:lnB>
                    <a:solidFill>
                      <a:srgbClr val="F0F0AA"/>
                    </a:solidFill>
                  </a:tcPr>
                </a:tc>
                <a:tc>
                  <a:txBody>
                    <a:bodyPr/>
                    <a:lstStyle/>
                    <a:p>
                      <a:pPr algn="ctr">
                        <a:lnSpc>
                          <a:spcPct val="115000"/>
                        </a:lnSpc>
                        <a:spcAft>
                          <a:spcPts val="0"/>
                        </a:spcAft>
                      </a:pPr>
                      <a:r>
                        <a:rPr lang="es-ES" sz="2000" b="1">
                          <a:latin typeface="Times New Roman"/>
                          <a:ea typeface="Times New Roman"/>
                          <a:cs typeface="Times New Roman"/>
                        </a:rPr>
                        <a:t>Queralt</a:t>
                      </a:r>
                      <a:endParaRPr lang="es-ES" sz="1800" b="1">
                        <a:latin typeface="Calibri"/>
                        <a:ea typeface="Calibri"/>
                        <a:cs typeface="Times New Roman"/>
                      </a:endParaRPr>
                    </a:p>
                  </a:txBody>
                  <a:tcPr marL="28575" marR="28575" marT="28575" marB="28575" anchor="ctr">
                    <a:lnL>
                      <a:noFill/>
                    </a:lnL>
                    <a:lnR>
                      <a:noFill/>
                    </a:lnR>
                    <a:lnT>
                      <a:noFill/>
                    </a:lnT>
                    <a:lnB>
                      <a:noFill/>
                    </a:lnB>
                    <a:solidFill>
                      <a:srgbClr val="F0F0AA"/>
                    </a:solidFill>
                  </a:tcPr>
                </a:tc>
                <a:tc>
                  <a:txBody>
                    <a:bodyPr/>
                    <a:lstStyle/>
                    <a:p>
                      <a:pPr algn="ctr">
                        <a:lnSpc>
                          <a:spcPct val="115000"/>
                        </a:lnSpc>
                        <a:spcAft>
                          <a:spcPts val="0"/>
                        </a:spcAft>
                      </a:pPr>
                      <a:r>
                        <a:rPr lang="es-ES" sz="2000" b="1">
                          <a:latin typeface="Times New Roman"/>
                          <a:ea typeface="Times New Roman"/>
                          <a:cs typeface="Times New Roman"/>
                        </a:rPr>
                        <a:t>2.000</a:t>
                      </a:r>
                      <a:endParaRPr lang="es-ES" sz="1800" b="1">
                        <a:latin typeface="Calibri"/>
                        <a:ea typeface="Calibri"/>
                        <a:cs typeface="Times New Roman"/>
                      </a:endParaRPr>
                    </a:p>
                  </a:txBody>
                  <a:tcPr marL="28575" marR="28575" marT="28575" marB="28575" anchor="ctr">
                    <a:lnL>
                      <a:noFill/>
                    </a:lnL>
                    <a:lnR>
                      <a:noFill/>
                    </a:lnR>
                    <a:lnT>
                      <a:noFill/>
                    </a:lnT>
                    <a:lnB>
                      <a:noFill/>
                    </a:lnB>
                    <a:solidFill>
                      <a:srgbClr val="F0F0AA"/>
                    </a:solidFill>
                  </a:tcPr>
                </a:tc>
                <a:tc>
                  <a:txBody>
                    <a:bodyPr/>
                    <a:lstStyle/>
                    <a:p>
                      <a:pPr algn="ctr">
                        <a:lnSpc>
                          <a:spcPct val="115000"/>
                        </a:lnSpc>
                        <a:spcAft>
                          <a:spcPts val="0"/>
                        </a:spcAft>
                      </a:pPr>
                      <a:r>
                        <a:rPr lang="es-ES" sz="2000" b="1">
                          <a:latin typeface="Times New Roman"/>
                          <a:ea typeface="Times New Roman"/>
                          <a:cs typeface="Times New Roman"/>
                        </a:rPr>
                        <a:t>07/10</a:t>
                      </a:r>
                      <a:endParaRPr lang="es-ES" sz="1800" b="1">
                        <a:latin typeface="Calibri"/>
                        <a:ea typeface="Calibri"/>
                        <a:cs typeface="Times New Roman"/>
                      </a:endParaRPr>
                    </a:p>
                  </a:txBody>
                  <a:tcPr marL="28575" marR="28575" marT="28575" marB="28575" anchor="ctr">
                    <a:lnL>
                      <a:noFill/>
                    </a:lnL>
                    <a:lnR>
                      <a:noFill/>
                    </a:lnR>
                    <a:lnT>
                      <a:noFill/>
                    </a:lnT>
                    <a:lnB>
                      <a:noFill/>
                    </a:lnB>
                    <a:solidFill>
                      <a:srgbClr val="F0F0AA"/>
                    </a:solidFill>
                  </a:tcPr>
                </a:tc>
                <a:tc>
                  <a:txBody>
                    <a:bodyPr/>
                    <a:lstStyle/>
                    <a:p>
                      <a:pPr algn="ctr">
                        <a:lnSpc>
                          <a:spcPct val="115000"/>
                        </a:lnSpc>
                        <a:spcAft>
                          <a:spcPts val="0"/>
                        </a:spcAft>
                      </a:pPr>
                      <a:r>
                        <a:rPr lang="es-ES" sz="2000" b="1" dirty="0">
                          <a:latin typeface="Times New Roman"/>
                          <a:ea typeface="Times New Roman"/>
                          <a:cs typeface="Times New Roman"/>
                        </a:rPr>
                        <a:t>07/12</a:t>
                      </a:r>
                      <a:endParaRPr lang="es-ES" sz="1800" b="1" dirty="0">
                        <a:latin typeface="Calibri"/>
                        <a:ea typeface="Calibri"/>
                        <a:cs typeface="Times New Roman"/>
                      </a:endParaRPr>
                    </a:p>
                  </a:txBody>
                  <a:tcPr marL="28575" marR="28575" marT="28575" marB="28575" anchor="ctr">
                    <a:lnL>
                      <a:noFill/>
                    </a:lnL>
                    <a:lnR>
                      <a:noFill/>
                    </a:lnR>
                    <a:lnT>
                      <a:noFill/>
                    </a:lnT>
                    <a:lnB>
                      <a:noFill/>
                    </a:lnB>
                    <a:solidFill>
                      <a:srgbClr val="F0F0AA"/>
                    </a:solidFill>
                  </a:tcPr>
                </a:tc>
                <a:tc>
                  <a:txBody>
                    <a:bodyPr/>
                    <a:lstStyle/>
                    <a:p>
                      <a:pPr algn="ctr">
                        <a:lnSpc>
                          <a:spcPct val="115000"/>
                        </a:lnSpc>
                        <a:spcAft>
                          <a:spcPts val="0"/>
                        </a:spcAft>
                      </a:pPr>
                      <a:r>
                        <a:rPr lang="es-ES" sz="2000" b="1" dirty="0">
                          <a:latin typeface="Times New Roman"/>
                          <a:ea typeface="Times New Roman"/>
                          <a:cs typeface="Times New Roman"/>
                        </a:rPr>
                        <a:t>60</a:t>
                      </a:r>
                      <a:endParaRPr lang="es-ES" sz="1800" b="1" dirty="0">
                        <a:latin typeface="Calibri"/>
                        <a:ea typeface="Calibri"/>
                        <a:cs typeface="Times New Roman"/>
                      </a:endParaRPr>
                    </a:p>
                  </a:txBody>
                  <a:tcPr marL="28575" marR="28575" marT="28575" marB="28575" anchor="ctr">
                    <a:lnL>
                      <a:noFill/>
                    </a:lnL>
                    <a:lnR>
                      <a:noFill/>
                    </a:lnR>
                    <a:lnT>
                      <a:noFill/>
                    </a:lnT>
                    <a:lnB>
                      <a:noFill/>
                    </a:lnB>
                    <a:solidFill>
                      <a:srgbClr val="F0F0AA"/>
                    </a:solidFill>
                  </a:tcPr>
                </a:tc>
              </a:tr>
              <a:tr h="446291">
                <a:tc>
                  <a:txBody>
                    <a:bodyPr/>
                    <a:lstStyle/>
                    <a:p>
                      <a:pPr algn="ctr">
                        <a:lnSpc>
                          <a:spcPct val="115000"/>
                        </a:lnSpc>
                        <a:spcAft>
                          <a:spcPts val="0"/>
                        </a:spcAft>
                      </a:pPr>
                      <a:r>
                        <a:rPr lang="es-ES" sz="2000" b="1">
                          <a:latin typeface="Times New Roman"/>
                          <a:ea typeface="Times New Roman"/>
                          <a:cs typeface="Times New Roman"/>
                        </a:rPr>
                        <a:t>1591</a:t>
                      </a:r>
                      <a:endParaRPr lang="es-ES" sz="1800" b="1">
                        <a:latin typeface="Calibri"/>
                        <a:ea typeface="Calibri"/>
                        <a:cs typeface="Times New Roman"/>
                      </a:endParaRPr>
                    </a:p>
                  </a:txBody>
                  <a:tcPr marL="28575" marR="28575" marT="28575" marB="28575" anchor="ctr">
                    <a:lnL>
                      <a:noFill/>
                    </a:lnL>
                    <a:lnR>
                      <a:noFill/>
                    </a:lnR>
                    <a:lnT>
                      <a:noFill/>
                    </a:lnT>
                    <a:lnB>
                      <a:noFill/>
                    </a:lnB>
                    <a:solidFill>
                      <a:srgbClr val="F0F0AA"/>
                    </a:solidFill>
                  </a:tcPr>
                </a:tc>
                <a:tc>
                  <a:txBody>
                    <a:bodyPr/>
                    <a:lstStyle/>
                    <a:p>
                      <a:pPr algn="ctr">
                        <a:lnSpc>
                          <a:spcPct val="115000"/>
                        </a:lnSpc>
                        <a:spcAft>
                          <a:spcPts val="0"/>
                        </a:spcAft>
                      </a:pPr>
                      <a:r>
                        <a:rPr lang="es-ES" sz="2000" b="1">
                          <a:latin typeface="Times New Roman"/>
                          <a:ea typeface="Times New Roman"/>
                          <a:cs typeface="Times New Roman"/>
                        </a:rPr>
                        <a:t>Toledo</a:t>
                      </a:r>
                      <a:endParaRPr lang="es-ES" sz="1800" b="1">
                        <a:latin typeface="Calibri"/>
                        <a:ea typeface="Calibri"/>
                        <a:cs typeface="Times New Roman"/>
                      </a:endParaRPr>
                    </a:p>
                  </a:txBody>
                  <a:tcPr marL="28575" marR="28575" marT="28575" marB="28575" anchor="ctr">
                    <a:lnL>
                      <a:noFill/>
                    </a:lnL>
                    <a:lnR>
                      <a:noFill/>
                    </a:lnR>
                    <a:lnT>
                      <a:noFill/>
                    </a:lnT>
                    <a:lnB>
                      <a:noFill/>
                    </a:lnB>
                    <a:solidFill>
                      <a:srgbClr val="F0F0AA"/>
                    </a:solidFill>
                  </a:tcPr>
                </a:tc>
                <a:tc>
                  <a:txBody>
                    <a:bodyPr/>
                    <a:lstStyle/>
                    <a:p>
                      <a:pPr algn="ctr">
                        <a:lnSpc>
                          <a:spcPct val="115000"/>
                        </a:lnSpc>
                        <a:spcAft>
                          <a:spcPts val="0"/>
                        </a:spcAft>
                      </a:pPr>
                      <a:r>
                        <a:rPr lang="es-ES" sz="2000" b="1">
                          <a:latin typeface="Times New Roman"/>
                          <a:ea typeface="Times New Roman"/>
                          <a:cs typeface="Times New Roman"/>
                        </a:rPr>
                        <a:t>3.000</a:t>
                      </a:r>
                      <a:endParaRPr lang="es-ES" sz="1800" b="1">
                        <a:latin typeface="Calibri"/>
                        <a:ea typeface="Calibri"/>
                        <a:cs typeface="Times New Roman"/>
                      </a:endParaRPr>
                    </a:p>
                  </a:txBody>
                  <a:tcPr marL="28575" marR="28575" marT="28575" marB="28575" anchor="ctr">
                    <a:lnL>
                      <a:noFill/>
                    </a:lnL>
                    <a:lnR>
                      <a:noFill/>
                    </a:lnR>
                    <a:lnT>
                      <a:noFill/>
                    </a:lnT>
                    <a:lnB>
                      <a:noFill/>
                    </a:lnB>
                    <a:solidFill>
                      <a:srgbClr val="F0F0AA"/>
                    </a:solidFill>
                  </a:tcPr>
                </a:tc>
                <a:tc>
                  <a:txBody>
                    <a:bodyPr/>
                    <a:lstStyle/>
                    <a:p>
                      <a:pPr algn="ctr">
                        <a:lnSpc>
                          <a:spcPct val="115000"/>
                        </a:lnSpc>
                        <a:spcAft>
                          <a:spcPts val="0"/>
                        </a:spcAft>
                      </a:pPr>
                      <a:r>
                        <a:rPr lang="es-ES" sz="2000" b="1">
                          <a:latin typeface="Times New Roman"/>
                          <a:ea typeface="Times New Roman"/>
                          <a:cs typeface="Times New Roman"/>
                        </a:rPr>
                        <a:t>01/08</a:t>
                      </a:r>
                      <a:endParaRPr lang="es-ES" sz="1800" b="1">
                        <a:latin typeface="Calibri"/>
                        <a:ea typeface="Calibri"/>
                        <a:cs typeface="Times New Roman"/>
                      </a:endParaRPr>
                    </a:p>
                  </a:txBody>
                  <a:tcPr marL="28575" marR="28575" marT="28575" marB="28575" anchor="ctr">
                    <a:lnL>
                      <a:noFill/>
                    </a:lnL>
                    <a:lnR>
                      <a:noFill/>
                    </a:lnR>
                    <a:lnT>
                      <a:noFill/>
                    </a:lnT>
                    <a:lnB>
                      <a:noFill/>
                    </a:lnB>
                    <a:solidFill>
                      <a:srgbClr val="F0F0AA"/>
                    </a:solidFill>
                  </a:tcPr>
                </a:tc>
                <a:tc>
                  <a:txBody>
                    <a:bodyPr/>
                    <a:lstStyle/>
                    <a:p>
                      <a:pPr algn="ctr">
                        <a:lnSpc>
                          <a:spcPct val="115000"/>
                        </a:lnSpc>
                        <a:spcAft>
                          <a:spcPts val="0"/>
                        </a:spcAft>
                      </a:pPr>
                      <a:r>
                        <a:rPr lang="es-ES" sz="2000" b="1" dirty="0">
                          <a:latin typeface="Times New Roman"/>
                          <a:ea typeface="Times New Roman"/>
                          <a:cs typeface="Times New Roman"/>
                        </a:rPr>
                        <a:t>26/09</a:t>
                      </a:r>
                      <a:endParaRPr lang="es-ES" sz="1800" b="1" dirty="0">
                        <a:latin typeface="Calibri"/>
                        <a:ea typeface="Calibri"/>
                        <a:cs typeface="Times New Roman"/>
                      </a:endParaRPr>
                    </a:p>
                  </a:txBody>
                  <a:tcPr marL="28575" marR="28575" marT="28575" marB="28575" anchor="ctr">
                    <a:lnL>
                      <a:noFill/>
                    </a:lnL>
                    <a:lnR>
                      <a:noFill/>
                    </a:lnR>
                    <a:lnT>
                      <a:noFill/>
                    </a:lnT>
                    <a:lnB>
                      <a:noFill/>
                    </a:lnB>
                    <a:solidFill>
                      <a:srgbClr val="F0F0AA"/>
                    </a:solidFill>
                  </a:tcPr>
                </a:tc>
                <a:tc>
                  <a:txBody>
                    <a:bodyPr/>
                    <a:lstStyle/>
                    <a:p>
                      <a:pPr algn="ctr">
                        <a:lnSpc>
                          <a:spcPct val="115000"/>
                        </a:lnSpc>
                        <a:spcAft>
                          <a:spcPts val="0"/>
                        </a:spcAft>
                      </a:pPr>
                      <a:r>
                        <a:rPr lang="es-ES" sz="2000" b="1" dirty="0">
                          <a:latin typeface="Times New Roman"/>
                          <a:ea typeface="Times New Roman"/>
                          <a:cs typeface="Times New Roman"/>
                        </a:rPr>
                        <a:t>57</a:t>
                      </a:r>
                      <a:endParaRPr lang="es-ES" sz="1800" b="1" dirty="0">
                        <a:latin typeface="Calibri"/>
                        <a:ea typeface="Calibri"/>
                        <a:cs typeface="Times New Roman"/>
                      </a:endParaRPr>
                    </a:p>
                  </a:txBody>
                  <a:tcPr marL="28575" marR="28575" marT="28575" marB="28575" anchor="ctr">
                    <a:lnL>
                      <a:noFill/>
                    </a:lnL>
                    <a:lnR>
                      <a:noFill/>
                    </a:lnR>
                    <a:lnT>
                      <a:noFill/>
                    </a:lnT>
                    <a:lnB>
                      <a:noFill/>
                    </a:lnB>
                    <a:solidFill>
                      <a:srgbClr val="F0F0AA"/>
                    </a:solidFill>
                  </a:tcPr>
                </a:tc>
              </a:tr>
              <a:tr h="446291">
                <a:tc>
                  <a:txBody>
                    <a:bodyPr/>
                    <a:lstStyle/>
                    <a:p>
                      <a:pPr algn="ctr">
                        <a:lnSpc>
                          <a:spcPct val="115000"/>
                        </a:lnSpc>
                        <a:spcAft>
                          <a:spcPts val="0"/>
                        </a:spcAft>
                      </a:pPr>
                      <a:r>
                        <a:rPr lang="es-ES" sz="2000" b="1">
                          <a:latin typeface="Times New Roman"/>
                          <a:ea typeface="Times New Roman"/>
                          <a:cs typeface="Times New Roman"/>
                        </a:rPr>
                        <a:t>1593</a:t>
                      </a:r>
                      <a:endParaRPr lang="es-ES" sz="1800" b="1">
                        <a:latin typeface="Calibri"/>
                        <a:ea typeface="Calibri"/>
                        <a:cs typeface="Times New Roman"/>
                      </a:endParaRPr>
                    </a:p>
                  </a:txBody>
                  <a:tcPr marL="28575" marR="28575" marT="28575" marB="28575" anchor="ctr">
                    <a:lnL>
                      <a:noFill/>
                    </a:lnL>
                    <a:lnR>
                      <a:noFill/>
                    </a:lnR>
                    <a:lnT>
                      <a:noFill/>
                    </a:lnT>
                    <a:lnB>
                      <a:noFill/>
                    </a:lnB>
                    <a:solidFill>
                      <a:srgbClr val="F0F0AA"/>
                    </a:solidFill>
                  </a:tcPr>
                </a:tc>
                <a:tc>
                  <a:txBody>
                    <a:bodyPr/>
                    <a:lstStyle/>
                    <a:p>
                      <a:pPr algn="ctr">
                        <a:lnSpc>
                          <a:spcPct val="115000"/>
                        </a:lnSpc>
                        <a:spcAft>
                          <a:spcPts val="0"/>
                        </a:spcAft>
                      </a:pPr>
                      <a:r>
                        <a:rPr lang="es-ES" sz="2000" b="1">
                          <a:latin typeface="Times New Roman"/>
                          <a:ea typeface="Times New Roman"/>
                          <a:cs typeface="Times New Roman"/>
                        </a:rPr>
                        <a:t>México</a:t>
                      </a:r>
                      <a:endParaRPr lang="es-ES" sz="1800" b="1">
                        <a:latin typeface="Calibri"/>
                        <a:ea typeface="Calibri"/>
                        <a:cs typeface="Times New Roman"/>
                      </a:endParaRPr>
                    </a:p>
                  </a:txBody>
                  <a:tcPr marL="28575" marR="28575" marT="28575" marB="28575" anchor="ctr">
                    <a:lnL>
                      <a:noFill/>
                    </a:lnL>
                    <a:lnR>
                      <a:noFill/>
                    </a:lnR>
                    <a:lnT>
                      <a:noFill/>
                    </a:lnT>
                    <a:lnB>
                      <a:noFill/>
                    </a:lnB>
                    <a:solidFill>
                      <a:srgbClr val="F0F0AA"/>
                    </a:solidFill>
                  </a:tcPr>
                </a:tc>
                <a:tc>
                  <a:txBody>
                    <a:bodyPr/>
                    <a:lstStyle/>
                    <a:p>
                      <a:pPr algn="ctr">
                        <a:lnSpc>
                          <a:spcPct val="115000"/>
                        </a:lnSpc>
                        <a:spcAft>
                          <a:spcPts val="0"/>
                        </a:spcAft>
                      </a:pPr>
                      <a:r>
                        <a:rPr lang="es-ES" sz="2000" b="1">
                          <a:latin typeface="Times New Roman"/>
                          <a:ea typeface="Times New Roman"/>
                          <a:cs typeface="Times New Roman"/>
                        </a:rPr>
                        <a:t>3.000</a:t>
                      </a:r>
                      <a:endParaRPr lang="es-ES" sz="1800" b="1">
                        <a:latin typeface="Calibri"/>
                        <a:ea typeface="Calibri"/>
                        <a:cs typeface="Times New Roman"/>
                      </a:endParaRPr>
                    </a:p>
                  </a:txBody>
                  <a:tcPr marL="28575" marR="28575" marT="28575" marB="28575" anchor="ctr">
                    <a:lnL>
                      <a:noFill/>
                    </a:lnL>
                    <a:lnR>
                      <a:noFill/>
                    </a:lnR>
                    <a:lnT>
                      <a:noFill/>
                    </a:lnT>
                    <a:lnB>
                      <a:noFill/>
                    </a:lnB>
                    <a:solidFill>
                      <a:srgbClr val="F0F0AA"/>
                    </a:solidFill>
                  </a:tcPr>
                </a:tc>
                <a:tc>
                  <a:txBody>
                    <a:bodyPr/>
                    <a:lstStyle/>
                    <a:p>
                      <a:pPr algn="ctr">
                        <a:lnSpc>
                          <a:spcPct val="115000"/>
                        </a:lnSpc>
                        <a:spcAft>
                          <a:spcPts val="0"/>
                        </a:spcAft>
                      </a:pPr>
                      <a:r>
                        <a:rPr lang="es-ES" sz="2000" b="1">
                          <a:latin typeface="Times New Roman"/>
                          <a:ea typeface="Times New Roman"/>
                          <a:cs typeface="Times New Roman"/>
                        </a:rPr>
                        <a:t>02/11</a:t>
                      </a:r>
                      <a:endParaRPr lang="es-ES" sz="1800" b="1">
                        <a:latin typeface="Calibri"/>
                        <a:ea typeface="Calibri"/>
                        <a:cs typeface="Times New Roman"/>
                      </a:endParaRPr>
                    </a:p>
                  </a:txBody>
                  <a:tcPr marL="28575" marR="28575" marT="28575" marB="28575" anchor="ctr">
                    <a:lnL>
                      <a:noFill/>
                    </a:lnL>
                    <a:lnR>
                      <a:noFill/>
                    </a:lnR>
                    <a:lnT>
                      <a:noFill/>
                    </a:lnT>
                    <a:lnB>
                      <a:noFill/>
                    </a:lnB>
                    <a:solidFill>
                      <a:srgbClr val="F0F0AA"/>
                    </a:solidFill>
                  </a:tcPr>
                </a:tc>
                <a:tc>
                  <a:txBody>
                    <a:bodyPr/>
                    <a:lstStyle/>
                    <a:p>
                      <a:pPr algn="ctr">
                        <a:lnSpc>
                          <a:spcPct val="115000"/>
                        </a:lnSpc>
                        <a:spcAft>
                          <a:spcPts val="0"/>
                        </a:spcAft>
                      </a:pPr>
                      <a:r>
                        <a:rPr lang="es-ES" sz="2000" b="1" dirty="0">
                          <a:latin typeface="Times New Roman"/>
                          <a:ea typeface="Times New Roman"/>
                          <a:cs typeface="Times New Roman"/>
                        </a:rPr>
                        <a:t>31/12</a:t>
                      </a:r>
                      <a:endParaRPr lang="es-ES" sz="1800" b="1" dirty="0">
                        <a:latin typeface="Calibri"/>
                        <a:ea typeface="Calibri"/>
                        <a:cs typeface="Times New Roman"/>
                      </a:endParaRPr>
                    </a:p>
                  </a:txBody>
                  <a:tcPr marL="28575" marR="28575" marT="28575" marB="28575" anchor="ctr">
                    <a:lnL>
                      <a:noFill/>
                    </a:lnL>
                    <a:lnR>
                      <a:noFill/>
                    </a:lnR>
                    <a:lnT>
                      <a:noFill/>
                    </a:lnT>
                    <a:lnB>
                      <a:noFill/>
                    </a:lnB>
                    <a:solidFill>
                      <a:srgbClr val="F0F0AA"/>
                    </a:solidFill>
                  </a:tcPr>
                </a:tc>
                <a:tc>
                  <a:txBody>
                    <a:bodyPr/>
                    <a:lstStyle/>
                    <a:p>
                      <a:pPr algn="ctr">
                        <a:lnSpc>
                          <a:spcPct val="115000"/>
                        </a:lnSpc>
                        <a:spcAft>
                          <a:spcPts val="0"/>
                        </a:spcAft>
                      </a:pPr>
                      <a:r>
                        <a:rPr lang="es-ES" sz="2000" b="1" dirty="0">
                          <a:latin typeface="Times New Roman"/>
                          <a:ea typeface="Times New Roman"/>
                          <a:cs typeface="Times New Roman"/>
                        </a:rPr>
                        <a:t>60</a:t>
                      </a:r>
                      <a:endParaRPr lang="es-ES" sz="1800" b="1" dirty="0">
                        <a:latin typeface="Calibri"/>
                        <a:ea typeface="Calibri"/>
                        <a:cs typeface="Times New Roman"/>
                      </a:endParaRPr>
                    </a:p>
                  </a:txBody>
                  <a:tcPr marL="28575" marR="28575" marT="28575" marB="28575" anchor="ctr">
                    <a:lnL>
                      <a:noFill/>
                    </a:lnL>
                    <a:lnR>
                      <a:noFill/>
                    </a:lnR>
                    <a:lnT>
                      <a:noFill/>
                    </a:lnT>
                    <a:lnB>
                      <a:noFill/>
                    </a:lnB>
                    <a:solidFill>
                      <a:srgbClr val="F0F0AA"/>
                    </a:solidFill>
                  </a:tcPr>
                </a:tc>
              </a:tr>
            </a:tbl>
          </a:graphicData>
        </a:graphic>
      </p:graphicFrame>
      <p:sp>
        <p:nvSpPr>
          <p:cNvPr id="8" name="7 Rectángulo"/>
          <p:cNvSpPr/>
          <p:nvPr/>
        </p:nvSpPr>
        <p:spPr>
          <a:xfrm>
            <a:off x="395536" y="1916832"/>
            <a:ext cx="8496944" cy="504056"/>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 name="6 Rectángulo"/>
          <p:cNvSpPr/>
          <p:nvPr/>
        </p:nvSpPr>
        <p:spPr>
          <a:xfrm>
            <a:off x="395536" y="4365104"/>
            <a:ext cx="8496944" cy="504056"/>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ox(i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ox(in)">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7"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1"/>
          <p:cNvPicPr>
            <a:picLocks noChangeAspect="1" noChangeArrowheads="1"/>
          </p:cNvPicPr>
          <p:nvPr/>
        </p:nvPicPr>
        <p:blipFill>
          <a:blip r:embed="rId2" cstate="print"/>
          <a:srcRect/>
          <a:stretch>
            <a:fillRect/>
          </a:stretch>
        </p:blipFill>
        <p:spPr bwMode="auto">
          <a:xfrm>
            <a:off x="0" y="-161925"/>
            <a:ext cx="9144000" cy="7019925"/>
          </a:xfrm>
          <a:prstGeom prst="rect">
            <a:avLst/>
          </a:prstGeom>
          <a:noFill/>
          <a:ln w="9525">
            <a:noFill/>
            <a:miter lim="800000"/>
            <a:headEnd/>
            <a:tailEnd/>
          </a:ln>
        </p:spPr>
      </p:pic>
      <p:sp>
        <p:nvSpPr>
          <p:cNvPr id="18435" name="Text Box 4"/>
          <p:cNvSpPr txBox="1">
            <a:spLocks noChangeArrowheads="1"/>
          </p:cNvSpPr>
          <p:nvPr/>
        </p:nvSpPr>
        <p:spPr bwMode="auto">
          <a:xfrm>
            <a:off x="1619250" y="-171450"/>
            <a:ext cx="7174015" cy="646331"/>
          </a:xfrm>
          <a:prstGeom prst="rect">
            <a:avLst/>
          </a:prstGeom>
          <a:noFill/>
          <a:ln w="9525">
            <a:noFill/>
            <a:miter lim="800000"/>
            <a:headEnd/>
            <a:tailEnd/>
          </a:ln>
        </p:spPr>
        <p:txBody>
          <a:bodyPr wrap="none">
            <a:spAutoFit/>
          </a:bodyPr>
          <a:lstStyle/>
          <a:p>
            <a:r>
              <a:rPr lang="es-ES" sz="3600" dirty="0" smtClean="0">
                <a:solidFill>
                  <a:srgbClr val="0070C0"/>
                </a:solidFill>
                <a:latin typeface="Forte" pitchFamily="66" charset="0"/>
              </a:rPr>
              <a:t>TERCIO DE ZAMORA Y FLANDES</a:t>
            </a:r>
            <a:endParaRPr lang="es-ES" sz="3600" dirty="0">
              <a:solidFill>
                <a:srgbClr val="0070C0"/>
              </a:solidFill>
              <a:latin typeface="Forte" pitchFamily="66" charset="0"/>
            </a:endParaRPr>
          </a:p>
        </p:txBody>
      </p:sp>
      <p:pic>
        <p:nvPicPr>
          <p:cNvPr id="6" name="Picture 5" descr="Marche.jpg"/>
          <p:cNvPicPr>
            <a:picLocks noChangeAspect="1"/>
          </p:cNvPicPr>
          <p:nvPr/>
        </p:nvPicPr>
        <p:blipFill>
          <a:blip r:embed="rId3" cstate="print"/>
          <a:stretch>
            <a:fillRect/>
          </a:stretch>
        </p:blipFill>
        <p:spPr>
          <a:xfrm>
            <a:off x="683568" y="476672"/>
            <a:ext cx="7560840" cy="1944216"/>
          </a:xfrm>
          <a:prstGeom prst="rect">
            <a:avLst/>
          </a:prstGeom>
          <a:gradFill>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0"/>
          </a:gradFill>
          <a:ln>
            <a:gradFill>
              <a:gsLst>
                <a:gs pos="0">
                  <a:schemeClr val="accent1">
                    <a:shade val="30000"/>
                    <a:satMod val="115000"/>
                  </a:schemeClr>
                </a:gs>
                <a:gs pos="50000">
                  <a:schemeClr val="accent1">
                    <a:shade val="67500"/>
                    <a:satMod val="115000"/>
                  </a:schemeClr>
                </a:gs>
                <a:gs pos="100000">
                  <a:schemeClr val="accent1">
                    <a:shade val="100000"/>
                    <a:satMod val="115000"/>
                  </a:schemeClr>
                </a:gs>
              </a:gsLst>
              <a:lin ang="5400000" scaled="0"/>
            </a:gradFill>
          </a:ln>
          <a:effectLst/>
        </p:spPr>
      </p:pic>
      <p:pic>
        <p:nvPicPr>
          <p:cNvPr id="9" name="Picture 9"/>
          <p:cNvPicPr>
            <a:picLocks noChangeAspect="1" noChangeArrowheads="1"/>
          </p:cNvPicPr>
          <p:nvPr/>
        </p:nvPicPr>
        <p:blipFill>
          <a:blip r:embed="rId4" cstate="print"/>
          <a:srcRect/>
          <a:stretch>
            <a:fillRect/>
          </a:stretch>
        </p:blipFill>
        <p:spPr bwMode="auto">
          <a:xfrm rot="5400000">
            <a:off x="3851623" y="-99095"/>
            <a:ext cx="1296738" cy="6336704"/>
          </a:xfrm>
          <a:prstGeom prst="rect">
            <a:avLst/>
          </a:prstGeom>
          <a:noFill/>
          <a:ln w="9525">
            <a:noFill/>
            <a:miter lim="800000"/>
            <a:headEnd/>
            <a:tailEnd/>
          </a:ln>
        </p:spPr>
      </p:pic>
      <p:pic>
        <p:nvPicPr>
          <p:cNvPr id="10" name="Picture 10"/>
          <p:cNvPicPr>
            <a:picLocks noChangeAspect="1" noChangeArrowheads="1"/>
          </p:cNvPicPr>
          <p:nvPr/>
        </p:nvPicPr>
        <p:blipFill>
          <a:blip r:embed="rId5" cstate="print"/>
          <a:srcRect/>
          <a:stretch>
            <a:fillRect/>
          </a:stretch>
        </p:blipFill>
        <p:spPr bwMode="auto">
          <a:xfrm rot="5400000">
            <a:off x="3822021" y="2174965"/>
            <a:ext cx="1512169" cy="6324492"/>
          </a:xfrm>
          <a:prstGeom prst="rect">
            <a:avLst/>
          </a:prstGeom>
          <a:noFill/>
          <a:ln w="9525">
            <a:noFill/>
            <a:miter lim="800000"/>
            <a:headEnd/>
            <a:tailEnd/>
          </a:ln>
        </p:spPr>
      </p:pic>
      <p:pic>
        <p:nvPicPr>
          <p:cNvPr id="18439" name="Picture 3" descr="189971_213366432011605_203279006353681_971479_2605937_n"/>
          <p:cNvPicPr>
            <a:picLocks noChangeAspect="1" noChangeArrowheads="1"/>
          </p:cNvPicPr>
          <p:nvPr/>
        </p:nvPicPr>
        <p:blipFill>
          <a:blip r:embed="rId6" cstate="print"/>
          <a:srcRect/>
          <a:stretch>
            <a:fillRect/>
          </a:stretch>
        </p:blipFill>
        <p:spPr bwMode="auto">
          <a:xfrm>
            <a:off x="0" y="-171450"/>
            <a:ext cx="1187450" cy="825500"/>
          </a:xfrm>
          <a:prstGeom prst="rect">
            <a:avLst/>
          </a:prstGeom>
          <a:noFill/>
          <a:ln w="0">
            <a:solidFill>
              <a:srgbClr val="FFCC99"/>
            </a:solid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42" presetClass="path" presetSubtype="0" accel="50000" decel="50000" fill="hold" nodeType="clickEffect">
                                  <p:stCondLst>
                                    <p:cond delay="0"/>
                                  </p:stCondLst>
                                  <p:childTnLst>
                                    <p:animMotion origin="layout" path="M 5.55556E-7 2.22017E-7 L 0.00399 0.13645 " pathEditMode="fixed" rAng="0" ptsTypes="AA">
                                      <p:cBhvr>
                                        <p:cTn id="12" dur="3000" fill="hold"/>
                                        <p:tgtEl>
                                          <p:spTgt spid="9"/>
                                        </p:tgtEl>
                                        <p:attrNameLst>
                                          <p:attrName>ppt_x</p:attrName>
                                          <p:attrName>ppt_y</p:attrName>
                                        </p:attrNameLst>
                                      </p:cBhvr>
                                      <p:rCtr x="2" y="6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10 Título"/>
          <p:cNvSpPr>
            <a:spLocks noGrp="1"/>
          </p:cNvSpPr>
          <p:nvPr>
            <p:ph type="title"/>
          </p:nvPr>
        </p:nvSpPr>
        <p:spPr/>
        <p:txBody>
          <a:bodyPr/>
          <a:lstStyle/>
          <a:p>
            <a:pPr eaLnBrk="1" hangingPunct="1"/>
            <a:endParaRPr lang="es-ES" dirty="0" smtClean="0"/>
          </a:p>
        </p:txBody>
      </p:sp>
      <p:pic>
        <p:nvPicPr>
          <p:cNvPr id="8" name="7 Marcador de contenido" descr="009 ERMITA OUD EMPEL.jpg"/>
          <p:cNvPicPr>
            <a:picLocks noGrp="1" noChangeAspect="1"/>
          </p:cNvPicPr>
          <p:nvPr>
            <p:ph idx="1"/>
          </p:nvPr>
        </p:nvPicPr>
        <p:blipFill>
          <a:blip r:embed="rId3" cstate="print"/>
          <a:stretch>
            <a:fillRect/>
          </a:stretch>
        </p:blipFill>
        <p:spPr>
          <a:xfrm>
            <a:off x="1181765" y="1600200"/>
            <a:ext cx="6780469" cy="4525963"/>
          </a:xfrm>
        </p:spPr>
      </p:pic>
      <p:pic>
        <p:nvPicPr>
          <p:cNvPr id="2052" name="Picture 2" descr="1"/>
          <p:cNvPicPr>
            <a:picLocks noChangeAspect="1" noChangeArrowheads="1"/>
          </p:cNvPicPr>
          <p:nvPr/>
        </p:nvPicPr>
        <p:blipFill>
          <a:blip r:embed="rId4" cstate="print"/>
          <a:srcRect/>
          <a:stretch>
            <a:fillRect/>
          </a:stretch>
        </p:blipFill>
        <p:spPr bwMode="auto">
          <a:xfrm>
            <a:off x="0" y="0"/>
            <a:ext cx="9144000" cy="7019925"/>
          </a:xfrm>
          <a:prstGeom prst="rect">
            <a:avLst/>
          </a:prstGeom>
          <a:noFill/>
          <a:ln w="9525">
            <a:noFill/>
            <a:miter lim="800000"/>
            <a:headEnd/>
            <a:tailEnd/>
          </a:ln>
        </p:spPr>
      </p:pic>
      <p:sp>
        <p:nvSpPr>
          <p:cNvPr id="76802" name="AutoShape 2" descr="Resultado de imagen de bommel empel"/>
          <p:cNvSpPr>
            <a:spLocks noChangeAspect="1" noChangeArrowheads="1"/>
          </p:cNvSpPr>
          <p:nvPr/>
        </p:nvSpPr>
        <p:spPr bwMode="auto">
          <a:xfrm>
            <a:off x="0"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a:p>
        </p:txBody>
      </p:sp>
      <p:sp>
        <p:nvSpPr>
          <p:cNvPr id="76804" name="AutoShape 4" descr="Resultado de imagen de bommel empel"/>
          <p:cNvSpPr>
            <a:spLocks noChangeAspect="1" noChangeArrowheads="1"/>
          </p:cNvSpPr>
          <p:nvPr/>
        </p:nvSpPr>
        <p:spPr bwMode="auto">
          <a:xfrm>
            <a:off x="0"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a:p>
        </p:txBody>
      </p:sp>
      <p:sp>
        <p:nvSpPr>
          <p:cNvPr id="76806" name="AutoShape 6" descr="Resultado de imagen de bommel empel"/>
          <p:cNvSpPr>
            <a:spLocks noChangeAspect="1" noChangeArrowheads="1"/>
          </p:cNvSpPr>
          <p:nvPr/>
        </p:nvSpPr>
        <p:spPr bwMode="auto">
          <a:xfrm>
            <a:off x="0"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a:p>
        </p:txBody>
      </p:sp>
      <p:pic>
        <p:nvPicPr>
          <p:cNvPr id="2" name="Picture 2"/>
          <p:cNvPicPr>
            <a:picLocks noChangeAspect="1" noChangeArrowheads="1"/>
          </p:cNvPicPr>
          <p:nvPr/>
        </p:nvPicPr>
        <p:blipFill>
          <a:blip r:embed="rId5" cstate="print"/>
          <a:srcRect/>
          <a:stretch>
            <a:fillRect/>
          </a:stretch>
        </p:blipFill>
        <p:spPr bwMode="auto">
          <a:xfrm>
            <a:off x="965547" y="1340768"/>
            <a:ext cx="7494885" cy="5365234"/>
          </a:xfrm>
          <a:prstGeom prst="rect">
            <a:avLst/>
          </a:prstGeom>
          <a:noFill/>
          <a:ln w="9525">
            <a:noFill/>
            <a:miter lim="800000"/>
            <a:headEnd/>
            <a:tailEnd/>
          </a:ln>
        </p:spPr>
      </p:pic>
      <p:grpSp>
        <p:nvGrpSpPr>
          <p:cNvPr id="3" name="14 Grupo"/>
          <p:cNvGrpSpPr/>
          <p:nvPr/>
        </p:nvGrpSpPr>
        <p:grpSpPr>
          <a:xfrm>
            <a:off x="3203848" y="2204864"/>
            <a:ext cx="4392488" cy="3816424"/>
            <a:chOff x="3203848" y="2204864"/>
            <a:chExt cx="4392488" cy="3816424"/>
          </a:xfrm>
        </p:grpSpPr>
        <p:cxnSp>
          <p:nvCxnSpPr>
            <p:cNvPr id="13" name="12 Conector recto de flecha"/>
            <p:cNvCxnSpPr/>
            <p:nvPr/>
          </p:nvCxnSpPr>
          <p:spPr>
            <a:xfrm flipV="1">
              <a:off x="3203848" y="2636912"/>
              <a:ext cx="3744416" cy="3384376"/>
            </a:xfrm>
            <a:prstGeom prst="straightConnector1">
              <a:avLst/>
            </a:prstGeom>
            <a:ln w="76200">
              <a:tailEnd type="arrow"/>
            </a:ln>
          </p:spPr>
          <p:style>
            <a:lnRef idx="1">
              <a:schemeClr val="accent1"/>
            </a:lnRef>
            <a:fillRef idx="0">
              <a:schemeClr val="accent1"/>
            </a:fillRef>
            <a:effectRef idx="0">
              <a:schemeClr val="accent1"/>
            </a:effectRef>
            <a:fontRef idx="minor">
              <a:schemeClr val="tx1"/>
            </a:fontRef>
          </p:style>
        </p:cxnSp>
        <p:sp>
          <p:nvSpPr>
            <p:cNvPr id="14" name="13 Elipse"/>
            <p:cNvSpPr/>
            <p:nvPr/>
          </p:nvSpPr>
          <p:spPr>
            <a:xfrm>
              <a:off x="6372200" y="2204864"/>
              <a:ext cx="1224136" cy="864096"/>
            </a:xfrm>
            <a:prstGeom prst="ellipse">
              <a:avLst/>
            </a:prstGeom>
            <a:noFill/>
            <a:ln w="539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4" name="15 Grupo"/>
          <p:cNvGrpSpPr/>
          <p:nvPr/>
        </p:nvGrpSpPr>
        <p:grpSpPr>
          <a:xfrm>
            <a:off x="683568" y="3429000"/>
            <a:ext cx="2864951" cy="2664295"/>
            <a:chOff x="251520" y="1052737"/>
            <a:chExt cx="2864951" cy="2664295"/>
          </a:xfrm>
        </p:grpSpPr>
        <p:pic>
          <p:nvPicPr>
            <p:cNvPr id="17" name="Picture 4" descr="https://upload.wikimedia.org/wikipedia/commons/thumb/5/59/Vaenius_-_Alexander_Farnese.png/245px-Vaenius_-_Alexander_Farnese.png">
              <a:hlinkClick r:id="rId6"/>
            </p:cNvPr>
            <p:cNvPicPr>
              <a:picLocks noChangeAspect="1" noChangeArrowheads="1"/>
            </p:cNvPicPr>
            <p:nvPr/>
          </p:nvPicPr>
          <p:blipFill>
            <a:blip r:embed="rId7" cstate="print"/>
            <a:srcRect/>
            <a:stretch>
              <a:fillRect/>
            </a:stretch>
          </p:blipFill>
          <p:spPr bwMode="auto">
            <a:xfrm>
              <a:off x="752215" y="1052737"/>
              <a:ext cx="1832930" cy="2304256"/>
            </a:xfrm>
            <a:prstGeom prst="rect">
              <a:avLst/>
            </a:prstGeom>
            <a:noFill/>
          </p:spPr>
        </p:pic>
        <p:sp>
          <p:nvSpPr>
            <p:cNvPr id="18" name="17 CuadroTexto"/>
            <p:cNvSpPr txBox="1"/>
            <p:nvPr/>
          </p:nvSpPr>
          <p:spPr>
            <a:xfrm>
              <a:off x="251520" y="3347700"/>
              <a:ext cx="2864951" cy="369332"/>
            </a:xfrm>
            <a:prstGeom prst="rect">
              <a:avLst/>
            </a:prstGeom>
            <a:noFill/>
          </p:spPr>
          <p:txBody>
            <a:bodyPr wrap="none" rtlCol="0">
              <a:spAutoFit/>
            </a:bodyPr>
            <a:lstStyle/>
            <a:p>
              <a:r>
                <a:rPr lang="es-ES" b="1" dirty="0" smtClean="0"/>
                <a:t>ALEJANDRO FARNESIO</a:t>
              </a:r>
              <a:endParaRPr lang="es-ES" b="1" dirty="0"/>
            </a:p>
          </p:txBody>
        </p:sp>
      </p:grpSp>
      <p:grpSp>
        <p:nvGrpSpPr>
          <p:cNvPr id="5" name="18 Grupo"/>
          <p:cNvGrpSpPr/>
          <p:nvPr/>
        </p:nvGrpSpPr>
        <p:grpSpPr>
          <a:xfrm>
            <a:off x="5004048" y="620688"/>
            <a:ext cx="2808312" cy="1656184"/>
            <a:chOff x="3563888" y="609248"/>
            <a:chExt cx="4452015" cy="2550066"/>
          </a:xfrm>
        </p:grpSpPr>
        <p:pic>
          <p:nvPicPr>
            <p:cNvPr id="20" name="Picture 2" descr="https://upload.wikimedia.org/wikipedia/commons/thumb/5/53/PeterErnstIvonMansfeldVorderort.jpg/220px-PeterErnstIvonMansfeldVorderort.jpg">
              <a:hlinkClick r:id="rId8"/>
            </p:cNvPr>
            <p:cNvPicPr>
              <a:picLocks noChangeAspect="1" noChangeArrowheads="1"/>
            </p:cNvPicPr>
            <p:nvPr/>
          </p:nvPicPr>
          <p:blipFill>
            <a:blip r:embed="rId9" cstate="print"/>
            <a:srcRect/>
            <a:stretch>
              <a:fillRect/>
            </a:stretch>
          </p:blipFill>
          <p:spPr bwMode="auto">
            <a:xfrm>
              <a:off x="3563888" y="609248"/>
              <a:ext cx="1512168" cy="2550066"/>
            </a:xfrm>
            <a:prstGeom prst="rect">
              <a:avLst/>
            </a:prstGeom>
            <a:noFill/>
          </p:spPr>
        </p:pic>
        <p:sp>
          <p:nvSpPr>
            <p:cNvPr id="21" name="20 CuadroTexto"/>
            <p:cNvSpPr txBox="1"/>
            <p:nvPr/>
          </p:nvSpPr>
          <p:spPr>
            <a:xfrm>
              <a:off x="5292080" y="1717971"/>
              <a:ext cx="2723823" cy="369332"/>
            </a:xfrm>
            <a:prstGeom prst="rect">
              <a:avLst/>
            </a:prstGeom>
            <a:noFill/>
          </p:spPr>
          <p:txBody>
            <a:bodyPr wrap="none" rtlCol="0">
              <a:spAutoFit/>
            </a:bodyPr>
            <a:lstStyle/>
            <a:p>
              <a:r>
                <a:rPr lang="es-ES" b="1" dirty="0" smtClean="0"/>
                <a:t>CONDE DE MANSFELD</a:t>
              </a:r>
              <a:endParaRPr lang="es-ES" b="1" dirty="0"/>
            </a:p>
          </p:txBody>
        </p:sp>
      </p:grpSp>
      <p:grpSp>
        <p:nvGrpSpPr>
          <p:cNvPr id="6" name="21 Grupo"/>
          <p:cNvGrpSpPr/>
          <p:nvPr/>
        </p:nvGrpSpPr>
        <p:grpSpPr>
          <a:xfrm>
            <a:off x="3635896" y="1772816"/>
            <a:ext cx="5527324" cy="2684042"/>
            <a:chOff x="-799958" y="3068959"/>
            <a:chExt cx="9145343" cy="3479226"/>
          </a:xfrm>
        </p:grpSpPr>
        <p:grpSp>
          <p:nvGrpSpPr>
            <p:cNvPr id="7" name="17 Grupo"/>
            <p:cNvGrpSpPr/>
            <p:nvPr/>
          </p:nvGrpSpPr>
          <p:grpSpPr>
            <a:xfrm>
              <a:off x="-799958" y="3789040"/>
              <a:ext cx="4651878" cy="2333516"/>
              <a:chOff x="-799958" y="3789040"/>
              <a:chExt cx="4651878" cy="2333516"/>
            </a:xfrm>
          </p:grpSpPr>
          <p:pic>
            <p:nvPicPr>
              <p:cNvPr id="27" name="Picture 8" descr="http://i299.photobucket.com/albums/mm305/rpaiuno/blog%20igvemdor/milagro%20empel/fotovt3.jpg">
                <a:hlinkClick r:id="rId10"/>
              </p:cNvPr>
              <p:cNvPicPr>
                <a:picLocks noChangeAspect="1" noChangeArrowheads="1"/>
              </p:cNvPicPr>
              <p:nvPr/>
            </p:nvPicPr>
            <p:blipFill>
              <a:blip r:embed="rId11" cstate="print"/>
              <a:srcRect/>
              <a:stretch>
                <a:fillRect/>
              </a:stretch>
            </p:blipFill>
            <p:spPr bwMode="auto">
              <a:xfrm>
                <a:off x="1763689" y="3789040"/>
                <a:ext cx="2088231" cy="2333516"/>
              </a:xfrm>
              <a:prstGeom prst="rect">
                <a:avLst/>
              </a:prstGeom>
              <a:noFill/>
            </p:spPr>
          </p:pic>
          <p:sp>
            <p:nvSpPr>
              <p:cNvPr id="28" name="27 CuadroTexto"/>
              <p:cNvSpPr txBox="1"/>
              <p:nvPr/>
            </p:nvSpPr>
            <p:spPr>
              <a:xfrm>
                <a:off x="-799958" y="4469081"/>
                <a:ext cx="2631593" cy="678231"/>
              </a:xfrm>
              <a:prstGeom prst="rect">
                <a:avLst/>
              </a:prstGeom>
              <a:noFill/>
            </p:spPr>
            <p:txBody>
              <a:bodyPr wrap="none" rtlCol="0">
                <a:spAutoFit/>
              </a:bodyPr>
              <a:lstStyle/>
              <a:p>
                <a:r>
                  <a:rPr lang="es-ES" sz="1400" b="1" dirty="0" smtClean="0"/>
                  <a:t>FRANCISCO</a:t>
                </a:r>
              </a:p>
              <a:p>
                <a:r>
                  <a:rPr lang="es-ES" sz="1400" b="1" dirty="0" smtClean="0"/>
                  <a:t>DE BOBADILLA</a:t>
                </a:r>
                <a:endParaRPr lang="es-ES" sz="1400" b="1" dirty="0"/>
              </a:p>
            </p:txBody>
          </p:sp>
        </p:grpSp>
        <p:grpSp>
          <p:nvGrpSpPr>
            <p:cNvPr id="9" name="19 Grupo"/>
            <p:cNvGrpSpPr/>
            <p:nvPr/>
          </p:nvGrpSpPr>
          <p:grpSpPr>
            <a:xfrm>
              <a:off x="3727448" y="3068959"/>
              <a:ext cx="4617937" cy="3479226"/>
              <a:chOff x="3727448" y="3068959"/>
              <a:chExt cx="4617937" cy="3479226"/>
            </a:xfrm>
          </p:grpSpPr>
          <p:pic>
            <p:nvPicPr>
              <p:cNvPr id="25" name="Picture 6" descr="https://upload.wikimedia.org/wikipedia/commons/thumb/8/85/Crist%C3%B3bal_de_Mondrag%C3%B3n.jpg/220px-Crist%C3%B3bal_de_Mondrag%C3%B3n.jpg">
                <a:hlinkClick r:id="rId12"/>
              </p:cNvPr>
              <p:cNvPicPr>
                <a:picLocks noChangeAspect="1" noChangeArrowheads="1"/>
              </p:cNvPicPr>
              <p:nvPr/>
            </p:nvPicPr>
            <p:blipFill>
              <a:blip r:embed="rId13" cstate="print"/>
              <a:srcRect/>
              <a:stretch>
                <a:fillRect/>
              </a:stretch>
            </p:blipFill>
            <p:spPr bwMode="auto">
              <a:xfrm>
                <a:off x="5652120" y="3068959"/>
                <a:ext cx="1800200" cy="3084888"/>
              </a:xfrm>
              <a:prstGeom prst="rect">
                <a:avLst/>
              </a:prstGeom>
              <a:noFill/>
            </p:spPr>
          </p:pic>
          <p:sp>
            <p:nvSpPr>
              <p:cNvPr id="26" name="25 CuadroTexto"/>
              <p:cNvSpPr txBox="1"/>
              <p:nvPr/>
            </p:nvSpPr>
            <p:spPr>
              <a:xfrm>
                <a:off x="3727448" y="6149225"/>
                <a:ext cx="4617937" cy="398960"/>
              </a:xfrm>
              <a:prstGeom prst="rect">
                <a:avLst/>
              </a:prstGeom>
              <a:noFill/>
            </p:spPr>
            <p:txBody>
              <a:bodyPr wrap="none" rtlCol="0">
                <a:spAutoFit/>
              </a:bodyPr>
              <a:lstStyle/>
              <a:p>
                <a:r>
                  <a:rPr lang="es-ES" sz="1400" b="1" dirty="0" smtClean="0"/>
                  <a:t>CRISTOBAL DE MONDRAGON</a:t>
                </a:r>
                <a:endParaRPr lang="es-ES" sz="1400" b="1" dirty="0"/>
              </a:p>
            </p:txBody>
          </p:sp>
        </p:grpSp>
      </p:grpSp>
      <p:sp>
        <p:nvSpPr>
          <p:cNvPr id="29" name="28 Elipse"/>
          <p:cNvSpPr/>
          <p:nvPr/>
        </p:nvSpPr>
        <p:spPr>
          <a:xfrm>
            <a:off x="2411760" y="6165304"/>
            <a:ext cx="1584176" cy="432048"/>
          </a:xfrm>
          <a:prstGeom prst="ellipse">
            <a:avLst/>
          </a:prstGeom>
          <a:noFill/>
          <a:ln w="508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1" name="Text Box 5"/>
          <p:cNvSpPr txBox="1">
            <a:spLocks noChangeArrowheads="1"/>
          </p:cNvSpPr>
          <p:nvPr/>
        </p:nvSpPr>
        <p:spPr bwMode="auto">
          <a:xfrm>
            <a:off x="2274036" y="46365"/>
            <a:ext cx="4797660" cy="646331"/>
          </a:xfrm>
          <a:prstGeom prst="rect">
            <a:avLst/>
          </a:prstGeom>
          <a:noFill/>
          <a:ln w="9525">
            <a:noFill/>
            <a:miter lim="800000"/>
            <a:headEnd/>
            <a:tailEnd/>
          </a:ln>
        </p:spPr>
        <p:txBody>
          <a:bodyPr wrap="none">
            <a:spAutoFit/>
          </a:bodyPr>
          <a:lstStyle/>
          <a:p>
            <a:r>
              <a:rPr lang="es-ES" sz="3600" dirty="0" smtClean="0">
                <a:solidFill>
                  <a:srgbClr val="0070C0"/>
                </a:solidFill>
                <a:latin typeface="Forte" pitchFamily="66" charset="0"/>
              </a:rPr>
              <a:t>MILAGRO DE EMPEL </a:t>
            </a:r>
            <a:endParaRPr lang="es-ES" sz="3600" dirty="0">
              <a:solidFill>
                <a:srgbClr val="0070C0"/>
              </a:solidFill>
              <a:latin typeface="Forte"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4"/>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5"/>
                                        </p:tgtEl>
                                        <p:attrNameLst>
                                          <p:attrName>style.visibility</p:attrName>
                                        </p:attrNameLst>
                                      </p:cBhvr>
                                      <p:to>
                                        <p:strVal val="hidden"/>
                                      </p:to>
                                    </p:set>
                                  </p:childTnLst>
                                </p:cTn>
                              </p:par>
                              <p:par>
                                <p:cTn id="17" presetID="22" presetClass="entr" presetSubtype="4" fill="hold"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down)">
                                      <p:cBhvr>
                                        <p:cTn id="19" dur="500"/>
                                        <p:tgtEl>
                                          <p:spTgt spid="3"/>
                                        </p:tgtEl>
                                      </p:cBhvr>
                                    </p:animEffect>
                                  </p:childTnLst>
                                </p:cTn>
                              </p:par>
                              <p:par>
                                <p:cTn id="20" presetID="1" presetClass="entr" presetSubtype="0" fill="hold" nodeType="withEffect">
                                  <p:stCondLst>
                                    <p:cond delay="0"/>
                                  </p:stCondLst>
                                  <p:childTnLst>
                                    <p:set>
                                      <p:cBhvr>
                                        <p:cTn id="21"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10 Título"/>
          <p:cNvSpPr>
            <a:spLocks noGrp="1"/>
          </p:cNvSpPr>
          <p:nvPr>
            <p:ph type="title"/>
          </p:nvPr>
        </p:nvSpPr>
        <p:spPr/>
        <p:txBody>
          <a:bodyPr/>
          <a:lstStyle/>
          <a:p>
            <a:pPr eaLnBrk="1" hangingPunct="1"/>
            <a:endParaRPr lang="es-ES" dirty="0" smtClean="0"/>
          </a:p>
        </p:txBody>
      </p:sp>
      <p:pic>
        <p:nvPicPr>
          <p:cNvPr id="8" name="7 Marcador de contenido" descr="009 ERMITA OUD EMPEL.jpg"/>
          <p:cNvPicPr>
            <a:picLocks noGrp="1" noChangeAspect="1"/>
          </p:cNvPicPr>
          <p:nvPr>
            <p:ph idx="1"/>
          </p:nvPr>
        </p:nvPicPr>
        <p:blipFill>
          <a:blip r:embed="rId3" cstate="print"/>
          <a:stretch>
            <a:fillRect/>
          </a:stretch>
        </p:blipFill>
        <p:spPr>
          <a:xfrm>
            <a:off x="1181765" y="1600200"/>
            <a:ext cx="6780469" cy="4525963"/>
          </a:xfrm>
        </p:spPr>
      </p:pic>
      <p:pic>
        <p:nvPicPr>
          <p:cNvPr id="2052" name="Picture 2" descr="1"/>
          <p:cNvPicPr>
            <a:picLocks noChangeAspect="1" noChangeArrowheads="1"/>
          </p:cNvPicPr>
          <p:nvPr/>
        </p:nvPicPr>
        <p:blipFill>
          <a:blip r:embed="rId4" cstate="print"/>
          <a:srcRect/>
          <a:stretch>
            <a:fillRect/>
          </a:stretch>
        </p:blipFill>
        <p:spPr bwMode="auto">
          <a:xfrm>
            <a:off x="0" y="0"/>
            <a:ext cx="9144000" cy="7019925"/>
          </a:xfrm>
          <a:prstGeom prst="rect">
            <a:avLst/>
          </a:prstGeom>
          <a:noFill/>
          <a:ln w="9525">
            <a:noFill/>
            <a:miter lim="800000"/>
            <a:headEnd/>
            <a:tailEnd/>
          </a:ln>
        </p:spPr>
      </p:pic>
      <p:sp>
        <p:nvSpPr>
          <p:cNvPr id="76802" name="AutoShape 2" descr="Resultado de imagen de bommel empel"/>
          <p:cNvSpPr>
            <a:spLocks noChangeAspect="1" noChangeArrowheads="1"/>
          </p:cNvSpPr>
          <p:nvPr/>
        </p:nvSpPr>
        <p:spPr bwMode="auto">
          <a:xfrm>
            <a:off x="0"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a:p>
        </p:txBody>
      </p:sp>
      <p:sp>
        <p:nvSpPr>
          <p:cNvPr id="76804" name="AutoShape 4" descr="Resultado de imagen de bommel empel"/>
          <p:cNvSpPr>
            <a:spLocks noChangeAspect="1" noChangeArrowheads="1"/>
          </p:cNvSpPr>
          <p:nvPr/>
        </p:nvSpPr>
        <p:spPr bwMode="auto">
          <a:xfrm>
            <a:off x="0"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a:p>
        </p:txBody>
      </p:sp>
      <p:sp>
        <p:nvSpPr>
          <p:cNvPr id="76806" name="AutoShape 6" descr="Resultado de imagen de bommel empel"/>
          <p:cNvSpPr>
            <a:spLocks noChangeAspect="1" noChangeArrowheads="1"/>
          </p:cNvSpPr>
          <p:nvPr/>
        </p:nvSpPr>
        <p:spPr bwMode="auto">
          <a:xfrm>
            <a:off x="0"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a:p>
        </p:txBody>
      </p:sp>
      <p:pic>
        <p:nvPicPr>
          <p:cNvPr id="3074" name="Picture 2"/>
          <p:cNvPicPr>
            <a:picLocks noChangeAspect="1" noChangeArrowheads="1"/>
          </p:cNvPicPr>
          <p:nvPr/>
        </p:nvPicPr>
        <p:blipFill>
          <a:blip r:embed="rId5" cstate="print"/>
          <a:srcRect/>
          <a:stretch>
            <a:fillRect/>
          </a:stretch>
        </p:blipFill>
        <p:spPr bwMode="auto">
          <a:xfrm>
            <a:off x="1072030" y="1449389"/>
            <a:ext cx="7172378" cy="4859931"/>
          </a:xfrm>
          <a:prstGeom prst="rect">
            <a:avLst/>
          </a:prstGeom>
          <a:noFill/>
          <a:ln w="9525">
            <a:noFill/>
            <a:miter lim="800000"/>
            <a:headEnd/>
            <a:tailEnd/>
          </a:ln>
        </p:spPr>
      </p:pic>
      <p:sp>
        <p:nvSpPr>
          <p:cNvPr id="10" name="9 Forma libre"/>
          <p:cNvSpPr/>
          <p:nvPr/>
        </p:nvSpPr>
        <p:spPr>
          <a:xfrm>
            <a:off x="4478049" y="4654353"/>
            <a:ext cx="3046279" cy="1150911"/>
          </a:xfrm>
          <a:custGeom>
            <a:avLst/>
            <a:gdLst>
              <a:gd name="connsiteX0" fmla="*/ 1877020 w 4205450"/>
              <a:gd name="connsiteY0" fmla="*/ 19878 h 2315818"/>
              <a:gd name="connsiteX1" fmla="*/ 1797507 w 4205450"/>
              <a:gd name="connsiteY1" fmla="*/ 29818 h 2315818"/>
              <a:gd name="connsiteX2" fmla="*/ 1638481 w 4205450"/>
              <a:gd name="connsiteY2" fmla="*/ 79513 h 2315818"/>
              <a:gd name="connsiteX3" fmla="*/ 1568907 w 4205450"/>
              <a:gd name="connsiteY3" fmla="*/ 99392 h 2315818"/>
              <a:gd name="connsiteX4" fmla="*/ 1529150 w 4205450"/>
              <a:gd name="connsiteY4" fmla="*/ 109331 h 2315818"/>
              <a:gd name="connsiteX5" fmla="*/ 1459576 w 4205450"/>
              <a:gd name="connsiteY5" fmla="*/ 129209 h 2315818"/>
              <a:gd name="connsiteX6" fmla="*/ 1419820 w 4205450"/>
              <a:gd name="connsiteY6" fmla="*/ 139148 h 2315818"/>
              <a:gd name="connsiteX7" fmla="*/ 1370124 w 4205450"/>
              <a:gd name="connsiteY7" fmla="*/ 159026 h 2315818"/>
              <a:gd name="connsiteX8" fmla="*/ 1300550 w 4205450"/>
              <a:gd name="connsiteY8" fmla="*/ 178905 h 2315818"/>
              <a:gd name="connsiteX9" fmla="*/ 1121646 w 4205450"/>
              <a:gd name="connsiteY9" fmla="*/ 218661 h 2315818"/>
              <a:gd name="connsiteX10" fmla="*/ 1022254 w 4205450"/>
              <a:gd name="connsiteY10" fmla="*/ 248478 h 2315818"/>
              <a:gd name="connsiteX11" fmla="*/ 982498 w 4205450"/>
              <a:gd name="connsiteY11" fmla="*/ 268357 h 2315818"/>
              <a:gd name="connsiteX12" fmla="*/ 813533 w 4205450"/>
              <a:gd name="connsiteY12" fmla="*/ 298174 h 2315818"/>
              <a:gd name="connsiteX13" fmla="*/ 714141 w 4205450"/>
              <a:gd name="connsiteY13" fmla="*/ 318052 h 2315818"/>
              <a:gd name="connsiteX14" fmla="*/ 634628 w 4205450"/>
              <a:gd name="connsiteY14" fmla="*/ 327992 h 2315818"/>
              <a:gd name="connsiteX15" fmla="*/ 545176 w 4205450"/>
              <a:gd name="connsiteY15" fmla="*/ 347870 h 2315818"/>
              <a:gd name="connsiteX16" fmla="*/ 465663 w 4205450"/>
              <a:gd name="connsiteY16" fmla="*/ 357809 h 2315818"/>
              <a:gd name="connsiteX17" fmla="*/ 137672 w 4205450"/>
              <a:gd name="connsiteY17" fmla="*/ 407505 h 2315818"/>
              <a:gd name="connsiteX18" fmla="*/ 107854 w 4205450"/>
              <a:gd name="connsiteY18" fmla="*/ 427383 h 2315818"/>
              <a:gd name="connsiteX19" fmla="*/ 78037 w 4205450"/>
              <a:gd name="connsiteY19" fmla="*/ 437322 h 2315818"/>
              <a:gd name="connsiteX20" fmla="*/ 68098 w 4205450"/>
              <a:gd name="connsiteY20" fmla="*/ 467139 h 2315818"/>
              <a:gd name="connsiteX21" fmla="*/ 38281 w 4205450"/>
              <a:gd name="connsiteY21" fmla="*/ 496957 h 2315818"/>
              <a:gd name="connsiteX22" fmla="*/ 18402 w 4205450"/>
              <a:gd name="connsiteY22" fmla="*/ 536713 h 2315818"/>
              <a:gd name="connsiteX23" fmla="*/ 28341 w 4205450"/>
              <a:gd name="connsiteY23" fmla="*/ 834887 h 2315818"/>
              <a:gd name="connsiteX24" fmla="*/ 38281 w 4205450"/>
              <a:gd name="connsiteY24" fmla="*/ 904461 h 2315818"/>
              <a:gd name="connsiteX25" fmla="*/ 58159 w 4205450"/>
              <a:gd name="connsiteY25" fmla="*/ 964096 h 2315818"/>
              <a:gd name="connsiteX26" fmla="*/ 78037 w 4205450"/>
              <a:gd name="connsiteY26" fmla="*/ 1073426 h 2315818"/>
              <a:gd name="connsiteX27" fmla="*/ 97915 w 4205450"/>
              <a:gd name="connsiteY27" fmla="*/ 1133061 h 2315818"/>
              <a:gd name="connsiteX28" fmla="*/ 107854 w 4205450"/>
              <a:gd name="connsiteY28" fmla="*/ 1202635 h 2315818"/>
              <a:gd name="connsiteX29" fmla="*/ 127733 w 4205450"/>
              <a:gd name="connsiteY29" fmla="*/ 1232452 h 2315818"/>
              <a:gd name="connsiteX30" fmla="*/ 157550 w 4205450"/>
              <a:gd name="connsiteY30" fmla="*/ 1292087 h 2315818"/>
              <a:gd name="connsiteX31" fmla="*/ 167489 w 4205450"/>
              <a:gd name="connsiteY31" fmla="*/ 1321905 h 2315818"/>
              <a:gd name="connsiteX32" fmla="*/ 217185 w 4205450"/>
              <a:gd name="connsiteY32" fmla="*/ 1381539 h 2315818"/>
              <a:gd name="connsiteX33" fmla="*/ 286759 w 4205450"/>
              <a:gd name="connsiteY33" fmla="*/ 1470992 h 2315818"/>
              <a:gd name="connsiteX34" fmla="*/ 316576 w 4205450"/>
              <a:gd name="connsiteY34" fmla="*/ 1500809 h 2315818"/>
              <a:gd name="connsiteX35" fmla="*/ 386150 w 4205450"/>
              <a:gd name="connsiteY35" fmla="*/ 1560444 h 2315818"/>
              <a:gd name="connsiteX36" fmla="*/ 415968 w 4205450"/>
              <a:gd name="connsiteY36" fmla="*/ 1570383 h 2315818"/>
              <a:gd name="connsiteX37" fmla="*/ 475602 w 4205450"/>
              <a:gd name="connsiteY37" fmla="*/ 1630018 h 2315818"/>
              <a:gd name="connsiteX38" fmla="*/ 505420 w 4205450"/>
              <a:gd name="connsiteY38" fmla="*/ 1649896 h 2315818"/>
              <a:gd name="connsiteX39" fmla="*/ 535237 w 4205450"/>
              <a:gd name="connsiteY39" fmla="*/ 1679713 h 2315818"/>
              <a:gd name="connsiteX40" fmla="*/ 574994 w 4205450"/>
              <a:gd name="connsiteY40" fmla="*/ 1689652 h 2315818"/>
              <a:gd name="connsiteX41" fmla="*/ 664446 w 4205450"/>
              <a:gd name="connsiteY41" fmla="*/ 1739348 h 2315818"/>
              <a:gd name="connsiteX42" fmla="*/ 704202 w 4205450"/>
              <a:gd name="connsiteY42" fmla="*/ 1769165 h 2315818"/>
              <a:gd name="connsiteX43" fmla="*/ 773776 w 4205450"/>
              <a:gd name="connsiteY43" fmla="*/ 1798983 h 2315818"/>
              <a:gd name="connsiteX44" fmla="*/ 843350 w 4205450"/>
              <a:gd name="connsiteY44" fmla="*/ 1818861 h 2315818"/>
              <a:gd name="connsiteX45" fmla="*/ 922863 w 4205450"/>
              <a:gd name="connsiteY45" fmla="*/ 1848678 h 2315818"/>
              <a:gd name="connsiteX46" fmla="*/ 992437 w 4205450"/>
              <a:gd name="connsiteY46" fmla="*/ 1878496 h 2315818"/>
              <a:gd name="connsiteX47" fmla="*/ 1101768 w 4205450"/>
              <a:gd name="connsiteY47" fmla="*/ 1918252 h 2315818"/>
              <a:gd name="connsiteX48" fmla="*/ 1181281 w 4205450"/>
              <a:gd name="connsiteY48" fmla="*/ 1928192 h 2315818"/>
              <a:gd name="connsiteX49" fmla="*/ 1211098 w 4205450"/>
              <a:gd name="connsiteY49" fmla="*/ 1948070 h 2315818"/>
              <a:gd name="connsiteX50" fmla="*/ 1260794 w 4205450"/>
              <a:gd name="connsiteY50" fmla="*/ 1967948 h 2315818"/>
              <a:gd name="connsiteX51" fmla="*/ 1399941 w 4205450"/>
              <a:gd name="connsiteY51" fmla="*/ 2007705 h 2315818"/>
              <a:gd name="connsiteX52" fmla="*/ 1459576 w 4205450"/>
              <a:gd name="connsiteY52" fmla="*/ 2037522 h 2315818"/>
              <a:gd name="connsiteX53" fmla="*/ 1529150 w 4205450"/>
              <a:gd name="connsiteY53" fmla="*/ 2067339 h 2315818"/>
              <a:gd name="connsiteX54" fmla="*/ 1588785 w 4205450"/>
              <a:gd name="connsiteY54" fmla="*/ 2097157 h 2315818"/>
              <a:gd name="connsiteX55" fmla="*/ 1638481 w 4205450"/>
              <a:gd name="connsiteY55" fmla="*/ 2117035 h 2315818"/>
              <a:gd name="connsiteX56" fmla="*/ 1668298 w 4205450"/>
              <a:gd name="connsiteY56" fmla="*/ 2126974 h 2315818"/>
              <a:gd name="connsiteX57" fmla="*/ 1708054 w 4205450"/>
              <a:gd name="connsiteY57" fmla="*/ 2146852 h 2315818"/>
              <a:gd name="connsiteX58" fmla="*/ 1817385 w 4205450"/>
              <a:gd name="connsiteY58" fmla="*/ 2176670 h 2315818"/>
              <a:gd name="connsiteX59" fmla="*/ 2135437 w 4205450"/>
              <a:gd name="connsiteY59" fmla="*/ 2186609 h 2315818"/>
              <a:gd name="connsiteX60" fmla="*/ 2175194 w 4205450"/>
              <a:gd name="connsiteY60" fmla="*/ 2196548 h 2315818"/>
              <a:gd name="connsiteX61" fmla="*/ 2224889 w 4205450"/>
              <a:gd name="connsiteY61" fmla="*/ 2216426 h 2315818"/>
              <a:gd name="connsiteX62" fmla="*/ 2274585 w 4205450"/>
              <a:gd name="connsiteY62" fmla="*/ 2226365 h 2315818"/>
              <a:gd name="connsiteX63" fmla="*/ 2314341 w 4205450"/>
              <a:gd name="connsiteY63" fmla="*/ 2246244 h 2315818"/>
              <a:gd name="connsiteX64" fmla="*/ 2393854 w 4205450"/>
              <a:gd name="connsiteY64" fmla="*/ 2276061 h 2315818"/>
              <a:gd name="connsiteX65" fmla="*/ 2423672 w 4205450"/>
              <a:gd name="connsiteY65" fmla="*/ 2295939 h 2315818"/>
              <a:gd name="connsiteX66" fmla="*/ 2523063 w 4205450"/>
              <a:gd name="connsiteY66" fmla="*/ 2315818 h 2315818"/>
              <a:gd name="connsiteX67" fmla="*/ 2950446 w 4205450"/>
              <a:gd name="connsiteY67" fmla="*/ 2295939 h 2315818"/>
              <a:gd name="connsiteX68" fmla="*/ 3566672 w 4205450"/>
              <a:gd name="connsiteY68" fmla="*/ 2266122 h 2315818"/>
              <a:gd name="connsiteX69" fmla="*/ 3646185 w 4205450"/>
              <a:gd name="connsiteY69" fmla="*/ 2216426 h 2315818"/>
              <a:gd name="connsiteX70" fmla="*/ 3695881 w 4205450"/>
              <a:gd name="connsiteY70" fmla="*/ 2166731 h 2315818"/>
              <a:gd name="connsiteX71" fmla="*/ 3735637 w 4205450"/>
              <a:gd name="connsiteY71" fmla="*/ 2126974 h 2315818"/>
              <a:gd name="connsiteX72" fmla="*/ 3785333 w 4205450"/>
              <a:gd name="connsiteY72" fmla="*/ 2087218 h 2315818"/>
              <a:gd name="connsiteX73" fmla="*/ 3825089 w 4205450"/>
              <a:gd name="connsiteY73" fmla="*/ 2037522 h 2315818"/>
              <a:gd name="connsiteX74" fmla="*/ 3884724 w 4205450"/>
              <a:gd name="connsiteY74" fmla="*/ 1977887 h 2315818"/>
              <a:gd name="connsiteX75" fmla="*/ 3894663 w 4205450"/>
              <a:gd name="connsiteY75" fmla="*/ 1948070 h 2315818"/>
              <a:gd name="connsiteX76" fmla="*/ 3944359 w 4205450"/>
              <a:gd name="connsiteY76" fmla="*/ 1868557 h 2315818"/>
              <a:gd name="connsiteX77" fmla="*/ 3964237 w 4205450"/>
              <a:gd name="connsiteY77" fmla="*/ 1789044 h 2315818"/>
              <a:gd name="connsiteX78" fmla="*/ 3984115 w 4205450"/>
              <a:gd name="connsiteY78" fmla="*/ 1719470 h 2315818"/>
              <a:gd name="connsiteX79" fmla="*/ 3994054 w 4205450"/>
              <a:gd name="connsiteY79" fmla="*/ 1620078 h 2315818"/>
              <a:gd name="connsiteX80" fmla="*/ 4013933 w 4205450"/>
              <a:gd name="connsiteY80" fmla="*/ 1580322 h 2315818"/>
              <a:gd name="connsiteX81" fmla="*/ 4023872 w 4205450"/>
              <a:gd name="connsiteY81" fmla="*/ 1530626 h 2315818"/>
              <a:gd name="connsiteX82" fmla="*/ 4043750 w 4205450"/>
              <a:gd name="connsiteY82" fmla="*/ 1500809 h 2315818"/>
              <a:gd name="connsiteX83" fmla="*/ 4073568 w 4205450"/>
              <a:gd name="connsiteY83" fmla="*/ 1441174 h 2315818"/>
              <a:gd name="connsiteX84" fmla="*/ 4103385 w 4205450"/>
              <a:gd name="connsiteY84" fmla="*/ 1421296 h 2315818"/>
              <a:gd name="connsiteX85" fmla="*/ 4123263 w 4205450"/>
              <a:gd name="connsiteY85" fmla="*/ 1361661 h 2315818"/>
              <a:gd name="connsiteX86" fmla="*/ 4143141 w 4205450"/>
              <a:gd name="connsiteY86" fmla="*/ 1331844 h 2315818"/>
              <a:gd name="connsiteX87" fmla="*/ 4172959 w 4205450"/>
              <a:gd name="connsiteY87" fmla="*/ 1272209 h 2315818"/>
              <a:gd name="connsiteX88" fmla="*/ 4182898 w 4205450"/>
              <a:gd name="connsiteY88" fmla="*/ 1202635 h 2315818"/>
              <a:gd name="connsiteX89" fmla="*/ 4202776 w 4205450"/>
              <a:gd name="connsiteY89" fmla="*/ 1093305 h 2315818"/>
              <a:gd name="connsiteX90" fmla="*/ 4192837 w 4205450"/>
              <a:gd name="connsiteY90" fmla="*/ 636105 h 2315818"/>
              <a:gd name="connsiteX91" fmla="*/ 4163020 w 4205450"/>
              <a:gd name="connsiteY91" fmla="*/ 576470 h 2315818"/>
              <a:gd name="connsiteX92" fmla="*/ 4123263 w 4205450"/>
              <a:gd name="connsiteY92" fmla="*/ 516835 h 2315818"/>
              <a:gd name="connsiteX93" fmla="*/ 4083507 w 4205450"/>
              <a:gd name="connsiteY93" fmla="*/ 477078 h 2315818"/>
              <a:gd name="connsiteX94" fmla="*/ 4063628 w 4205450"/>
              <a:gd name="connsiteY94" fmla="*/ 457200 h 2315818"/>
              <a:gd name="connsiteX95" fmla="*/ 4053689 w 4205450"/>
              <a:gd name="connsiteY95" fmla="*/ 427383 h 2315818"/>
              <a:gd name="connsiteX96" fmla="*/ 4023872 w 4205450"/>
              <a:gd name="connsiteY96" fmla="*/ 407505 h 2315818"/>
              <a:gd name="connsiteX97" fmla="*/ 4003994 w 4205450"/>
              <a:gd name="connsiteY97" fmla="*/ 387626 h 2315818"/>
              <a:gd name="connsiteX98" fmla="*/ 3994054 w 4205450"/>
              <a:gd name="connsiteY98" fmla="*/ 357809 h 2315818"/>
              <a:gd name="connsiteX99" fmla="*/ 3934420 w 4205450"/>
              <a:gd name="connsiteY99" fmla="*/ 318052 h 2315818"/>
              <a:gd name="connsiteX100" fmla="*/ 3924481 w 4205450"/>
              <a:gd name="connsiteY100" fmla="*/ 288235 h 2315818"/>
              <a:gd name="connsiteX101" fmla="*/ 3874785 w 4205450"/>
              <a:gd name="connsiteY101" fmla="*/ 248478 h 2315818"/>
              <a:gd name="connsiteX102" fmla="*/ 3795272 w 4205450"/>
              <a:gd name="connsiteY102" fmla="*/ 168965 h 2315818"/>
              <a:gd name="connsiteX103" fmla="*/ 3765454 w 4205450"/>
              <a:gd name="connsiteY103" fmla="*/ 139148 h 2315818"/>
              <a:gd name="connsiteX104" fmla="*/ 3735637 w 4205450"/>
              <a:gd name="connsiteY104" fmla="*/ 129209 h 2315818"/>
              <a:gd name="connsiteX105" fmla="*/ 3705820 w 4205450"/>
              <a:gd name="connsiteY105" fmla="*/ 99392 h 2315818"/>
              <a:gd name="connsiteX106" fmla="*/ 3676002 w 4205450"/>
              <a:gd name="connsiteY106" fmla="*/ 89452 h 2315818"/>
              <a:gd name="connsiteX107" fmla="*/ 3646185 w 4205450"/>
              <a:gd name="connsiteY107" fmla="*/ 69574 h 2315818"/>
              <a:gd name="connsiteX108" fmla="*/ 3616368 w 4205450"/>
              <a:gd name="connsiteY108" fmla="*/ 59635 h 2315818"/>
              <a:gd name="connsiteX109" fmla="*/ 3586550 w 4205450"/>
              <a:gd name="connsiteY109" fmla="*/ 39757 h 2315818"/>
              <a:gd name="connsiteX110" fmla="*/ 3417585 w 4205450"/>
              <a:gd name="connsiteY110" fmla="*/ 0 h 2315818"/>
              <a:gd name="connsiteX111" fmla="*/ 3039898 w 4205450"/>
              <a:gd name="connsiteY111" fmla="*/ 19878 h 2315818"/>
              <a:gd name="connsiteX112" fmla="*/ 2065863 w 4205450"/>
              <a:gd name="connsiteY112" fmla="*/ 9939 h 2315818"/>
              <a:gd name="connsiteX113" fmla="*/ 1877020 w 4205450"/>
              <a:gd name="connsiteY113" fmla="*/ 19878 h 2315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Lst>
            <a:rect l="l" t="t" r="r" b="b"/>
            <a:pathLst>
              <a:path w="4205450" h="2315818">
                <a:moveTo>
                  <a:pt x="1877020" y="19878"/>
                </a:moveTo>
                <a:cubicBezTo>
                  <a:pt x="1850516" y="23191"/>
                  <a:pt x="1823854" y="25427"/>
                  <a:pt x="1797507" y="29818"/>
                </a:cubicBezTo>
                <a:cubicBezTo>
                  <a:pt x="1756138" y="36713"/>
                  <a:pt x="1650932" y="75956"/>
                  <a:pt x="1638481" y="79513"/>
                </a:cubicBezTo>
                <a:lnTo>
                  <a:pt x="1568907" y="99392"/>
                </a:lnTo>
                <a:cubicBezTo>
                  <a:pt x="1555728" y="102986"/>
                  <a:pt x="1542329" y="105737"/>
                  <a:pt x="1529150" y="109331"/>
                </a:cubicBezTo>
                <a:cubicBezTo>
                  <a:pt x="1505881" y="115677"/>
                  <a:pt x="1482845" y="122863"/>
                  <a:pt x="1459576" y="129209"/>
                </a:cubicBezTo>
                <a:cubicBezTo>
                  <a:pt x="1446397" y="132803"/>
                  <a:pt x="1432779" y="134828"/>
                  <a:pt x="1419820" y="139148"/>
                </a:cubicBezTo>
                <a:cubicBezTo>
                  <a:pt x="1402894" y="144790"/>
                  <a:pt x="1387050" y="153384"/>
                  <a:pt x="1370124" y="159026"/>
                </a:cubicBezTo>
                <a:cubicBezTo>
                  <a:pt x="1347242" y="166653"/>
                  <a:pt x="1323875" y="172767"/>
                  <a:pt x="1300550" y="178905"/>
                </a:cubicBezTo>
                <a:cubicBezTo>
                  <a:pt x="1180666" y="210454"/>
                  <a:pt x="1212391" y="203537"/>
                  <a:pt x="1121646" y="218661"/>
                </a:cubicBezTo>
                <a:cubicBezTo>
                  <a:pt x="914297" y="301599"/>
                  <a:pt x="1223870" y="181271"/>
                  <a:pt x="1022254" y="248478"/>
                </a:cubicBezTo>
                <a:cubicBezTo>
                  <a:pt x="1008198" y="253163"/>
                  <a:pt x="996744" y="264287"/>
                  <a:pt x="982498" y="268357"/>
                </a:cubicBezTo>
                <a:cubicBezTo>
                  <a:pt x="910432" y="288948"/>
                  <a:pt x="881679" y="286148"/>
                  <a:pt x="813533" y="298174"/>
                </a:cubicBezTo>
                <a:cubicBezTo>
                  <a:pt x="780260" y="304046"/>
                  <a:pt x="747468" y="312497"/>
                  <a:pt x="714141" y="318052"/>
                </a:cubicBezTo>
                <a:cubicBezTo>
                  <a:pt x="687794" y="322443"/>
                  <a:pt x="660932" y="323350"/>
                  <a:pt x="634628" y="327992"/>
                </a:cubicBezTo>
                <a:cubicBezTo>
                  <a:pt x="604548" y="333300"/>
                  <a:pt x="575256" y="342562"/>
                  <a:pt x="545176" y="347870"/>
                </a:cubicBezTo>
                <a:cubicBezTo>
                  <a:pt x="518872" y="352512"/>
                  <a:pt x="492105" y="354032"/>
                  <a:pt x="465663" y="357809"/>
                </a:cubicBezTo>
                <a:cubicBezTo>
                  <a:pt x="241395" y="389847"/>
                  <a:pt x="272237" y="385076"/>
                  <a:pt x="137672" y="407505"/>
                </a:cubicBezTo>
                <a:cubicBezTo>
                  <a:pt x="127733" y="414131"/>
                  <a:pt x="118538" y="422041"/>
                  <a:pt x="107854" y="427383"/>
                </a:cubicBezTo>
                <a:cubicBezTo>
                  <a:pt x="98483" y="432068"/>
                  <a:pt x="85445" y="429914"/>
                  <a:pt x="78037" y="437322"/>
                </a:cubicBezTo>
                <a:cubicBezTo>
                  <a:pt x="70629" y="444730"/>
                  <a:pt x="73909" y="458422"/>
                  <a:pt x="68098" y="467139"/>
                </a:cubicBezTo>
                <a:cubicBezTo>
                  <a:pt x="60301" y="478834"/>
                  <a:pt x="46451" y="485519"/>
                  <a:pt x="38281" y="496957"/>
                </a:cubicBezTo>
                <a:cubicBezTo>
                  <a:pt x="29669" y="509014"/>
                  <a:pt x="25028" y="523461"/>
                  <a:pt x="18402" y="536713"/>
                </a:cubicBezTo>
                <a:cubicBezTo>
                  <a:pt x="0" y="683934"/>
                  <a:pt x="4362" y="603091"/>
                  <a:pt x="28341" y="834887"/>
                </a:cubicBezTo>
                <a:cubicBezTo>
                  <a:pt x="30752" y="858189"/>
                  <a:pt x="33013" y="881634"/>
                  <a:pt x="38281" y="904461"/>
                </a:cubicBezTo>
                <a:cubicBezTo>
                  <a:pt x="42993" y="924878"/>
                  <a:pt x="52646" y="943881"/>
                  <a:pt x="58159" y="964096"/>
                </a:cubicBezTo>
                <a:cubicBezTo>
                  <a:pt x="80444" y="1045807"/>
                  <a:pt x="55308" y="982510"/>
                  <a:pt x="78037" y="1073426"/>
                </a:cubicBezTo>
                <a:cubicBezTo>
                  <a:pt x="83119" y="1093754"/>
                  <a:pt x="91289" y="1113183"/>
                  <a:pt x="97915" y="1133061"/>
                </a:cubicBezTo>
                <a:cubicBezTo>
                  <a:pt x="101228" y="1156252"/>
                  <a:pt x="101122" y="1180196"/>
                  <a:pt x="107854" y="1202635"/>
                </a:cubicBezTo>
                <a:cubicBezTo>
                  <a:pt x="111287" y="1214077"/>
                  <a:pt x="122391" y="1221768"/>
                  <a:pt x="127733" y="1232452"/>
                </a:cubicBezTo>
                <a:cubicBezTo>
                  <a:pt x="168887" y="1314759"/>
                  <a:pt x="100577" y="1206628"/>
                  <a:pt x="157550" y="1292087"/>
                </a:cubicBezTo>
                <a:cubicBezTo>
                  <a:pt x="160863" y="1302026"/>
                  <a:pt x="162804" y="1312534"/>
                  <a:pt x="167489" y="1321905"/>
                </a:cubicBezTo>
                <a:cubicBezTo>
                  <a:pt x="181325" y="1349577"/>
                  <a:pt x="195206" y="1359560"/>
                  <a:pt x="217185" y="1381539"/>
                </a:cubicBezTo>
                <a:cubicBezTo>
                  <a:pt x="236014" y="1438027"/>
                  <a:pt x="219716" y="1403949"/>
                  <a:pt x="286759" y="1470992"/>
                </a:cubicBezTo>
                <a:lnTo>
                  <a:pt x="316576" y="1500809"/>
                </a:lnTo>
                <a:cubicBezTo>
                  <a:pt x="340071" y="1524304"/>
                  <a:pt x="356405" y="1543447"/>
                  <a:pt x="386150" y="1560444"/>
                </a:cubicBezTo>
                <a:cubicBezTo>
                  <a:pt x="395247" y="1565642"/>
                  <a:pt x="406029" y="1567070"/>
                  <a:pt x="415968" y="1570383"/>
                </a:cubicBezTo>
                <a:cubicBezTo>
                  <a:pt x="435846" y="1590261"/>
                  <a:pt x="452211" y="1614425"/>
                  <a:pt x="475602" y="1630018"/>
                </a:cubicBezTo>
                <a:cubicBezTo>
                  <a:pt x="485541" y="1636644"/>
                  <a:pt x="496243" y="1642249"/>
                  <a:pt x="505420" y="1649896"/>
                </a:cubicBezTo>
                <a:cubicBezTo>
                  <a:pt x="516218" y="1658894"/>
                  <a:pt x="523033" y="1672739"/>
                  <a:pt x="535237" y="1679713"/>
                </a:cubicBezTo>
                <a:cubicBezTo>
                  <a:pt x="547097" y="1686490"/>
                  <a:pt x="561742" y="1686339"/>
                  <a:pt x="574994" y="1689652"/>
                </a:cubicBezTo>
                <a:cubicBezTo>
                  <a:pt x="677353" y="1766424"/>
                  <a:pt x="547316" y="1674277"/>
                  <a:pt x="664446" y="1739348"/>
                </a:cubicBezTo>
                <a:cubicBezTo>
                  <a:pt x="678926" y="1747393"/>
                  <a:pt x="690155" y="1760386"/>
                  <a:pt x="704202" y="1769165"/>
                </a:cubicBezTo>
                <a:cubicBezTo>
                  <a:pt x="728072" y="1784084"/>
                  <a:pt x="747762" y="1791179"/>
                  <a:pt x="773776" y="1798983"/>
                </a:cubicBezTo>
                <a:cubicBezTo>
                  <a:pt x="796878" y="1805914"/>
                  <a:pt x="820683" y="1810619"/>
                  <a:pt x="843350" y="1818861"/>
                </a:cubicBezTo>
                <a:cubicBezTo>
                  <a:pt x="957696" y="1860440"/>
                  <a:pt x="811231" y="1820770"/>
                  <a:pt x="922863" y="1848678"/>
                </a:cubicBezTo>
                <a:cubicBezTo>
                  <a:pt x="1054694" y="1914595"/>
                  <a:pt x="890085" y="1834632"/>
                  <a:pt x="992437" y="1878496"/>
                </a:cubicBezTo>
                <a:cubicBezTo>
                  <a:pt x="1053624" y="1904719"/>
                  <a:pt x="1018181" y="1901534"/>
                  <a:pt x="1101768" y="1918252"/>
                </a:cubicBezTo>
                <a:cubicBezTo>
                  <a:pt x="1127960" y="1923490"/>
                  <a:pt x="1154777" y="1924879"/>
                  <a:pt x="1181281" y="1928192"/>
                </a:cubicBezTo>
                <a:cubicBezTo>
                  <a:pt x="1191220" y="1934818"/>
                  <a:pt x="1200414" y="1942728"/>
                  <a:pt x="1211098" y="1948070"/>
                </a:cubicBezTo>
                <a:cubicBezTo>
                  <a:pt x="1227056" y="1956049"/>
                  <a:pt x="1243992" y="1961947"/>
                  <a:pt x="1260794" y="1967948"/>
                </a:cubicBezTo>
                <a:cubicBezTo>
                  <a:pt x="1350289" y="1999910"/>
                  <a:pt x="1328017" y="1993319"/>
                  <a:pt x="1399941" y="2007705"/>
                </a:cubicBezTo>
                <a:cubicBezTo>
                  <a:pt x="1457244" y="2045906"/>
                  <a:pt x="1401967" y="2012833"/>
                  <a:pt x="1459576" y="2037522"/>
                </a:cubicBezTo>
                <a:cubicBezTo>
                  <a:pt x="1545548" y="2074367"/>
                  <a:pt x="1459224" y="2044030"/>
                  <a:pt x="1529150" y="2067339"/>
                </a:cubicBezTo>
                <a:cubicBezTo>
                  <a:pt x="1562875" y="2101066"/>
                  <a:pt x="1533832" y="2078840"/>
                  <a:pt x="1588785" y="2097157"/>
                </a:cubicBezTo>
                <a:cubicBezTo>
                  <a:pt x="1605711" y="2102799"/>
                  <a:pt x="1621776" y="2110771"/>
                  <a:pt x="1638481" y="2117035"/>
                </a:cubicBezTo>
                <a:cubicBezTo>
                  <a:pt x="1648291" y="2120714"/>
                  <a:pt x="1658668" y="2122847"/>
                  <a:pt x="1668298" y="2126974"/>
                </a:cubicBezTo>
                <a:cubicBezTo>
                  <a:pt x="1681916" y="2132810"/>
                  <a:pt x="1694436" y="2141016"/>
                  <a:pt x="1708054" y="2146852"/>
                </a:cubicBezTo>
                <a:cubicBezTo>
                  <a:pt x="1731758" y="2157011"/>
                  <a:pt x="1811233" y="2176209"/>
                  <a:pt x="1817385" y="2176670"/>
                </a:cubicBezTo>
                <a:cubicBezTo>
                  <a:pt x="1923157" y="2184603"/>
                  <a:pt x="2029420" y="2183296"/>
                  <a:pt x="2135437" y="2186609"/>
                </a:cubicBezTo>
                <a:cubicBezTo>
                  <a:pt x="2148689" y="2189922"/>
                  <a:pt x="2162235" y="2192228"/>
                  <a:pt x="2175194" y="2196548"/>
                </a:cubicBezTo>
                <a:cubicBezTo>
                  <a:pt x="2192120" y="2202190"/>
                  <a:pt x="2207800" y="2211299"/>
                  <a:pt x="2224889" y="2216426"/>
                </a:cubicBezTo>
                <a:cubicBezTo>
                  <a:pt x="2241070" y="2221280"/>
                  <a:pt x="2258020" y="2223052"/>
                  <a:pt x="2274585" y="2226365"/>
                </a:cubicBezTo>
                <a:cubicBezTo>
                  <a:pt x="2287837" y="2232991"/>
                  <a:pt x="2300723" y="2240407"/>
                  <a:pt x="2314341" y="2246244"/>
                </a:cubicBezTo>
                <a:cubicBezTo>
                  <a:pt x="2374575" y="2272059"/>
                  <a:pt x="2311460" y="2234864"/>
                  <a:pt x="2393854" y="2276061"/>
                </a:cubicBezTo>
                <a:cubicBezTo>
                  <a:pt x="2404538" y="2281403"/>
                  <a:pt x="2412692" y="2291234"/>
                  <a:pt x="2423672" y="2295939"/>
                </a:cubicBezTo>
                <a:cubicBezTo>
                  <a:pt x="2442541" y="2304025"/>
                  <a:pt x="2509613" y="2313576"/>
                  <a:pt x="2523063" y="2315818"/>
                </a:cubicBezTo>
                <a:lnTo>
                  <a:pt x="2950446" y="2295939"/>
                </a:lnTo>
                <a:cubicBezTo>
                  <a:pt x="3536701" y="2277027"/>
                  <a:pt x="3272051" y="2315225"/>
                  <a:pt x="3566672" y="2266122"/>
                </a:cubicBezTo>
                <a:cubicBezTo>
                  <a:pt x="3662020" y="2234340"/>
                  <a:pt x="3600785" y="2268312"/>
                  <a:pt x="3646185" y="2216426"/>
                </a:cubicBezTo>
                <a:cubicBezTo>
                  <a:pt x="3661612" y="2198796"/>
                  <a:pt x="3695881" y="2166731"/>
                  <a:pt x="3695881" y="2166731"/>
                </a:cubicBezTo>
                <a:cubicBezTo>
                  <a:pt x="3717566" y="2101674"/>
                  <a:pt x="3687448" y="2165525"/>
                  <a:pt x="3735637" y="2126974"/>
                </a:cubicBezTo>
                <a:cubicBezTo>
                  <a:pt x="3799860" y="2075596"/>
                  <a:pt x="3710386" y="2112200"/>
                  <a:pt x="3785333" y="2087218"/>
                </a:cubicBezTo>
                <a:cubicBezTo>
                  <a:pt x="3802607" y="2035395"/>
                  <a:pt x="3782499" y="2075380"/>
                  <a:pt x="3825089" y="2037522"/>
                </a:cubicBezTo>
                <a:cubicBezTo>
                  <a:pt x="3846100" y="2018845"/>
                  <a:pt x="3884724" y="1977887"/>
                  <a:pt x="3884724" y="1977887"/>
                </a:cubicBezTo>
                <a:cubicBezTo>
                  <a:pt x="3888037" y="1967948"/>
                  <a:pt x="3889465" y="1957166"/>
                  <a:pt x="3894663" y="1948070"/>
                </a:cubicBezTo>
                <a:cubicBezTo>
                  <a:pt x="3943583" y="1862461"/>
                  <a:pt x="3907939" y="1953538"/>
                  <a:pt x="3944359" y="1868557"/>
                </a:cubicBezTo>
                <a:cubicBezTo>
                  <a:pt x="3957990" y="1836751"/>
                  <a:pt x="3954904" y="1826377"/>
                  <a:pt x="3964237" y="1789044"/>
                </a:cubicBezTo>
                <a:cubicBezTo>
                  <a:pt x="3970087" y="1765645"/>
                  <a:pt x="3977489" y="1742661"/>
                  <a:pt x="3984115" y="1719470"/>
                </a:cubicBezTo>
                <a:cubicBezTo>
                  <a:pt x="3987428" y="1686339"/>
                  <a:pt x="3987077" y="1652635"/>
                  <a:pt x="3994054" y="1620078"/>
                </a:cubicBezTo>
                <a:cubicBezTo>
                  <a:pt x="3997159" y="1605591"/>
                  <a:pt x="4009248" y="1594378"/>
                  <a:pt x="4013933" y="1580322"/>
                </a:cubicBezTo>
                <a:cubicBezTo>
                  <a:pt x="4019275" y="1564296"/>
                  <a:pt x="4017940" y="1546444"/>
                  <a:pt x="4023872" y="1530626"/>
                </a:cubicBezTo>
                <a:cubicBezTo>
                  <a:pt x="4028066" y="1519441"/>
                  <a:pt x="4038408" y="1511493"/>
                  <a:pt x="4043750" y="1500809"/>
                </a:cubicBezTo>
                <a:cubicBezTo>
                  <a:pt x="4059918" y="1468473"/>
                  <a:pt x="4045082" y="1469660"/>
                  <a:pt x="4073568" y="1441174"/>
                </a:cubicBezTo>
                <a:cubicBezTo>
                  <a:pt x="4082015" y="1432727"/>
                  <a:pt x="4093446" y="1427922"/>
                  <a:pt x="4103385" y="1421296"/>
                </a:cubicBezTo>
                <a:cubicBezTo>
                  <a:pt x="4110011" y="1401418"/>
                  <a:pt x="4111640" y="1379095"/>
                  <a:pt x="4123263" y="1361661"/>
                </a:cubicBezTo>
                <a:cubicBezTo>
                  <a:pt x="4129889" y="1351722"/>
                  <a:pt x="4137799" y="1342528"/>
                  <a:pt x="4143141" y="1331844"/>
                </a:cubicBezTo>
                <a:cubicBezTo>
                  <a:pt x="4184291" y="1249545"/>
                  <a:pt x="4115993" y="1357658"/>
                  <a:pt x="4172959" y="1272209"/>
                </a:cubicBezTo>
                <a:cubicBezTo>
                  <a:pt x="4176272" y="1249018"/>
                  <a:pt x="4179047" y="1225743"/>
                  <a:pt x="4182898" y="1202635"/>
                </a:cubicBezTo>
                <a:cubicBezTo>
                  <a:pt x="4188987" y="1166098"/>
                  <a:pt x="4202126" y="1130340"/>
                  <a:pt x="4202776" y="1093305"/>
                </a:cubicBezTo>
                <a:cubicBezTo>
                  <a:pt x="4205450" y="940892"/>
                  <a:pt x="4199054" y="788414"/>
                  <a:pt x="4192837" y="636105"/>
                </a:cubicBezTo>
                <a:cubicBezTo>
                  <a:pt x="4191942" y="614187"/>
                  <a:pt x="4174091" y="593077"/>
                  <a:pt x="4163020" y="576470"/>
                </a:cubicBezTo>
                <a:cubicBezTo>
                  <a:pt x="4139388" y="505572"/>
                  <a:pt x="4172897" y="591284"/>
                  <a:pt x="4123263" y="516835"/>
                </a:cubicBezTo>
                <a:cubicBezTo>
                  <a:pt x="4092971" y="471398"/>
                  <a:pt x="4140303" y="496012"/>
                  <a:pt x="4083507" y="477078"/>
                </a:cubicBezTo>
                <a:cubicBezTo>
                  <a:pt x="4076881" y="470452"/>
                  <a:pt x="4068449" y="465235"/>
                  <a:pt x="4063628" y="457200"/>
                </a:cubicBezTo>
                <a:cubicBezTo>
                  <a:pt x="4058238" y="448216"/>
                  <a:pt x="4060234" y="435564"/>
                  <a:pt x="4053689" y="427383"/>
                </a:cubicBezTo>
                <a:cubicBezTo>
                  <a:pt x="4046227" y="418055"/>
                  <a:pt x="4033200" y="414967"/>
                  <a:pt x="4023872" y="407505"/>
                </a:cubicBezTo>
                <a:cubicBezTo>
                  <a:pt x="4016555" y="401651"/>
                  <a:pt x="4010620" y="394252"/>
                  <a:pt x="4003994" y="387626"/>
                </a:cubicBezTo>
                <a:cubicBezTo>
                  <a:pt x="4000681" y="377687"/>
                  <a:pt x="3999866" y="366526"/>
                  <a:pt x="3994054" y="357809"/>
                </a:cubicBezTo>
                <a:cubicBezTo>
                  <a:pt x="3972782" y="325902"/>
                  <a:pt x="3965680" y="328473"/>
                  <a:pt x="3934420" y="318052"/>
                </a:cubicBezTo>
                <a:cubicBezTo>
                  <a:pt x="3931107" y="308113"/>
                  <a:pt x="3929871" y="297219"/>
                  <a:pt x="3924481" y="288235"/>
                </a:cubicBezTo>
                <a:cubicBezTo>
                  <a:pt x="3912006" y="267444"/>
                  <a:pt x="3892193" y="263952"/>
                  <a:pt x="3874785" y="248478"/>
                </a:cubicBezTo>
                <a:cubicBezTo>
                  <a:pt x="3874721" y="248421"/>
                  <a:pt x="3812962" y="186655"/>
                  <a:pt x="3795272" y="168965"/>
                </a:cubicBezTo>
                <a:cubicBezTo>
                  <a:pt x="3785333" y="159026"/>
                  <a:pt x="3778789" y="143593"/>
                  <a:pt x="3765454" y="139148"/>
                </a:cubicBezTo>
                <a:lnTo>
                  <a:pt x="3735637" y="129209"/>
                </a:lnTo>
                <a:cubicBezTo>
                  <a:pt x="3725698" y="119270"/>
                  <a:pt x="3717515" y="107189"/>
                  <a:pt x="3705820" y="99392"/>
                </a:cubicBezTo>
                <a:cubicBezTo>
                  <a:pt x="3697103" y="93580"/>
                  <a:pt x="3685373" y="94138"/>
                  <a:pt x="3676002" y="89452"/>
                </a:cubicBezTo>
                <a:cubicBezTo>
                  <a:pt x="3665318" y="84110"/>
                  <a:pt x="3656869" y="74916"/>
                  <a:pt x="3646185" y="69574"/>
                </a:cubicBezTo>
                <a:cubicBezTo>
                  <a:pt x="3636814" y="64889"/>
                  <a:pt x="3625739" y="64320"/>
                  <a:pt x="3616368" y="59635"/>
                </a:cubicBezTo>
                <a:cubicBezTo>
                  <a:pt x="3605684" y="54293"/>
                  <a:pt x="3597882" y="43535"/>
                  <a:pt x="3586550" y="39757"/>
                </a:cubicBezTo>
                <a:cubicBezTo>
                  <a:pt x="3535670" y="22797"/>
                  <a:pt x="3472517" y="10986"/>
                  <a:pt x="3417585" y="0"/>
                </a:cubicBezTo>
                <a:cubicBezTo>
                  <a:pt x="3291689" y="6626"/>
                  <a:pt x="3165965" y="18951"/>
                  <a:pt x="3039898" y="19878"/>
                </a:cubicBezTo>
                <a:lnTo>
                  <a:pt x="2065863" y="9939"/>
                </a:lnTo>
                <a:lnTo>
                  <a:pt x="1877020" y="19878"/>
                </a:lnTo>
                <a:close/>
              </a:path>
            </a:pathLst>
          </a:custGeom>
          <a:noFill/>
          <a:ln w="412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1" name="Text Box 5"/>
          <p:cNvSpPr txBox="1">
            <a:spLocks noChangeArrowheads="1"/>
          </p:cNvSpPr>
          <p:nvPr/>
        </p:nvSpPr>
        <p:spPr bwMode="auto">
          <a:xfrm>
            <a:off x="2274036" y="406405"/>
            <a:ext cx="4674228" cy="646331"/>
          </a:xfrm>
          <a:prstGeom prst="rect">
            <a:avLst/>
          </a:prstGeom>
          <a:noFill/>
          <a:ln w="9525">
            <a:noFill/>
            <a:miter lim="800000"/>
            <a:headEnd/>
            <a:tailEnd/>
          </a:ln>
        </p:spPr>
        <p:txBody>
          <a:bodyPr wrap="none">
            <a:spAutoFit/>
          </a:bodyPr>
          <a:lstStyle/>
          <a:p>
            <a:r>
              <a:rPr lang="es-ES" sz="3600" dirty="0" smtClean="0">
                <a:solidFill>
                  <a:srgbClr val="0070C0"/>
                </a:solidFill>
                <a:latin typeface="Forte" pitchFamily="66" charset="0"/>
              </a:rPr>
              <a:t>MILAGRO DE EMPEL</a:t>
            </a:r>
            <a:endParaRPr lang="es-ES" sz="3600" dirty="0">
              <a:solidFill>
                <a:srgbClr val="0070C0"/>
              </a:solidFill>
              <a:latin typeface="Forte" pitchFamily="66" charset="0"/>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10 Título"/>
          <p:cNvSpPr>
            <a:spLocks noGrp="1"/>
          </p:cNvSpPr>
          <p:nvPr>
            <p:ph type="title"/>
          </p:nvPr>
        </p:nvSpPr>
        <p:spPr/>
        <p:txBody>
          <a:bodyPr/>
          <a:lstStyle/>
          <a:p>
            <a:pPr eaLnBrk="1" hangingPunct="1"/>
            <a:endParaRPr lang="es-ES" dirty="0" smtClean="0"/>
          </a:p>
        </p:txBody>
      </p:sp>
      <p:pic>
        <p:nvPicPr>
          <p:cNvPr id="8" name="7 Marcador de contenido" descr="009 ERMITA OUD EMPEL.jpg"/>
          <p:cNvPicPr>
            <a:picLocks noGrp="1" noChangeAspect="1"/>
          </p:cNvPicPr>
          <p:nvPr>
            <p:ph idx="1"/>
          </p:nvPr>
        </p:nvPicPr>
        <p:blipFill>
          <a:blip r:embed="rId3" cstate="print"/>
          <a:stretch>
            <a:fillRect/>
          </a:stretch>
        </p:blipFill>
        <p:spPr>
          <a:xfrm>
            <a:off x="1181765" y="1600200"/>
            <a:ext cx="6780469" cy="4525963"/>
          </a:xfrm>
        </p:spPr>
      </p:pic>
      <p:pic>
        <p:nvPicPr>
          <p:cNvPr id="2052" name="Picture 2" descr="1"/>
          <p:cNvPicPr>
            <a:picLocks noChangeAspect="1" noChangeArrowheads="1"/>
          </p:cNvPicPr>
          <p:nvPr/>
        </p:nvPicPr>
        <p:blipFill>
          <a:blip r:embed="rId4" cstate="print"/>
          <a:srcRect/>
          <a:stretch>
            <a:fillRect/>
          </a:stretch>
        </p:blipFill>
        <p:spPr bwMode="auto">
          <a:xfrm>
            <a:off x="0" y="0"/>
            <a:ext cx="9144000" cy="7019925"/>
          </a:xfrm>
          <a:prstGeom prst="rect">
            <a:avLst/>
          </a:prstGeom>
          <a:noFill/>
          <a:ln w="9525">
            <a:noFill/>
            <a:miter lim="800000"/>
            <a:headEnd/>
            <a:tailEnd/>
          </a:ln>
        </p:spPr>
      </p:pic>
      <p:sp>
        <p:nvSpPr>
          <p:cNvPr id="2054" name="Text Box 5"/>
          <p:cNvSpPr txBox="1">
            <a:spLocks noChangeArrowheads="1"/>
          </p:cNvSpPr>
          <p:nvPr/>
        </p:nvSpPr>
        <p:spPr bwMode="auto">
          <a:xfrm>
            <a:off x="1619673" y="44624"/>
            <a:ext cx="6264695" cy="769441"/>
          </a:xfrm>
          <a:prstGeom prst="rect">
            <a:avLst/>
          </a:prstGeom>
          <a:noFill/>
          <a:ln w="9525">
            <a:noFill/>
            <a:miter lim="800000"/>
            <a:headEnd/>
            <a:tailEnd/>
          </a:ln>
        </p:spPr>
        <p:txBody>
          <a:bodyPr wrap="square">
            <a:spAutoFit/>
          </a:bodyPr>
          <a:lstStyle/>
          <a:p>
            <a:r>
              <a:rPr lang="es-ES" sz="4400" dirty="0" smtClean="0">
                <a:solidFill>
                  <a:srgbClr val="0070C0"/>
                </a:solidFill>
                <a:latin typeface="Forte" pitchFamily="66" charset="0"/>
              </a:rPr>
              <a:t>MILAGRO DE EMPEL</a:t>
            </a:r>
            <a:endParaRPr lang="es-ES" sz="4400" dirty="0">
              <a:solidFill>
                <a:srgbClr val="0070C0"/>
              </a:solidFill>
              <a:latin typeface="Forte" pitchFamily="66" charset="0"/>
            </a:endParaRPr>
          </a:p>
        </p:txBody>
      </p:sp>
      <p:sp>
        <p:nvSpPr>
          <p:cNvPr id="76802" name="AutoShape 2" descr="Resultado de imagen de bommel empel"/>
          <p:cNvSpPr>
            <a:spLocks noChangeAspect="1" noChangeArrowheads="1"/>
          </p:cNvSpPr>
          <p:nvPr/>
        </p:nvSpPr>
        <p:spPr bwMode="auto">
          <a:xfrm>
            <a:off x="0"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a:p>
        </p:txBody>
      </p:sp>
      <p:sp>
        <p:nvSpPr>
          <p:cNvPr id="76804" name="AutoShape 4" descr="Resultado de imagen de bommel empel"/>
          <p:cNvSpPr>
            <a:spLocks noChangeAspect="1" noChangeArrowheads="1"/>
          </p:cNvSpPr>
          <p:nvPr/>
        </p:nvSpPr>
        <p:spPr bwMode="auto">
          <a:xfrm>
            <a:off x="0"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a:p>
        </p:txBody>
      </p:sp>
      <p:sp>
        <p:nvSpPr>
          <p:cNvPr id="76806" name="AutoShape 6" descr="Resultado de imagen de bommel empel"/>
          <p:cNvSpPr>
            <a:spLocks noChangeAspect="1" noChangeArrowheads="1"/>
          </p:cNvSpPr>
          <p:nvPr/>
        </p:nvSpPr>
        <p:spPr bwMode="auto">
          <a:xfrm>
            <a:off x="0"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a:p>
        </p:txBody>
      </p:sp>
      <p:pic>
        <p:nvPicPr>
          <p:cNvPr id="4098" name="Picture 2"/>
          <p:cNvPicPr>
            <a:picLocks noChangeAspect="1" noChangeArrowheads="1"/>
          </p:cNvPicPr>
          <p:nvPr/>
        </p:nvPicPr>
        <p:blipFill>
          <a:blip r:embed="rId5" cstate="print"/>
          <a:srcRect/>
          <a:stretch>
            <a:fillRect/>
          </a:stretch>
        </p:blipFill>
        <p:spPr bwMode="auto">
          <a:xfrm>
            <a:off x="323528" y="1022015"/>
            <a:ext cx="8640960" cy="564734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10 Título"/>
          <p:cNvSpPr>
            <a:spLocks noGrp="1"/>
          </p:cNvSpPr>
          <p:nvPr>
            <p:ph type="title"/>
          </p:nvPr>
        </p:nvSpPr>
        <p:spPr/>
        <p:txBody>
          <a:bodyPr/>
          <a:lstStyle/>
          <a:p>
            <a:pPr eaLnBrk="1" hangingPunct="1"/>
            <a:endParaRPr lang="es-ES" dirty="0" smtClean="0"/>
          </a:p>
        </p:txBody>
      </p:sp>
      <p:pic>
        <p:nvPicPr>
          <p:cNvPr id="8" name="7 Marcador de contenido" descr="009 ERMITA OUD EMPEL.jpg"/>
          <p:cNvPicPr>
            <a:picLocks noGrp="1" noChangeAspect="1"/>
          </p:cNvPicPr>
          <p:nvPr>
            <p:ph idx="1"/>
          </p:nvPr>
        </p:nvPicPr>
        <p:blipFill>
          <a:blip r:embed="rId3" cstate="print"/>
          <a:stretch>
            <a:fillRect/>
          </a:stretch>
        </p:blipFill>
        <p:spPr>
          <a:xfrm>
            <a:off x="1181765" y="1600200"/>
            <a:ext cx="6780469" cy="4525963"/>
          </a:xfrm>
        </p:spPr>
      </p:pic>
      <p:pic>
        <p:nvPicPr>
          <p:cNvPr id="2052" name="Picture 2" descr="1"/>
          <p:cNvPicPr>
            <a:picLocks noChangeAspect="1" noChangeArrowheads="1"/>
          </p:cNvPicPr>
          <p:nvPr/>
        </p:nvPicPr>
        <p:blipFill>
          <a:blip r:embed="rId4" cstate="print"/>
          <a:srcRect/>
          <a:stretch>
            <a:fillRect/>
          </a:stretch>
        </p:blipFill>
        <p:spPr bwMode="auto">
          <a:xfrm>
            <a:off x="0" y="0"/>
            <a:ext cx="9144000" cy="7019925"/>
          </a:xfrm>
          <a:prstGeom prst="rect">
            <a:avLst/>
          </a:prstGeom>
          <a:noFill/>
          <a:ln w="9525">
            <a:noFill/>
            <a:miter lim="800000"/>
            <a:headEnd/>
            <a:tailEnd/>
          </a:ln>
        </p:spPr>
      </p:pic>
      <p:sp>
        <p:nvSpPr>
          <p:cNvPr id="2054" name="Text Box 5"/>
          <p:cNvSpPr txBox="1">
            <a:spLocks noChangeArrowheads="1"/>
          </p:cNvSpPr>
          <p:nvPr/>
        </p:nvSpPr>
        <p:spPr bwMode="auto">
          <a:xfrm>
            <a:off x="1619673" y="44624"/>
            <a:ext cx="6264695" cy="769441"/>
          </a:xfrm>
          <a:prstGeom prst="rect">
            <a:avLst/>
          </a:prstGeom>
          <a:noFill/>
          <a:ln w="9525">
            <a:noFill/>
            <a:miter lim="800000"/>
            <a:headEnd/>
            <a:tailEnd/>
          </a:ln>
        </p:spPr>
        <p:txBody>
          <a:bodyPr wrap="square">
            <a:spAutoFit/>
          </a:bodyPr>
          <a:lstStyle/>
          <a:p>
            <a:r>
              <a:rPr lang="es-ES" sz="4400" dirty="0" smtClean="0">
                <a:solidFill>
                  <a:srgbClr val="0070C0"/>
                </a:solidFill>
                <a:latin typeface="Forte" pitchFamily="66" charset="0"/>
              </a:rPr>
              <a:t>MILAGRO DE EMPEL</a:t>
            </a:r>
            <a:endParaRPr lang="es-ES" sz="4400" dirty="0">
              <a:solidFill>
                <a:srgbClr val="0070C0"/>
              </a:solidFill>
              <a:latin typeface="Forte" pitchFamily="66" charset="0"/>
            </a:endParaRPr>
          </a:p>
        </p:txBody>
      </p:sp>
      <p:sp>
        <p:nvSpPr>
          <p:cNvPr id="76802" name="AutoShape 2" descr="Resultado de imagen de bommel empel"/>
          <p:cNvSpPr>
            <a:spLocks noChangeAspect="1" noChangeArrowheads="1"/>
          </p:cNvSpPr>
          <p:nvPr/>
        </p:nvSpPr>
        <p:spPr bwMode="auto">
          <a:xfrm>
            <a:off x="0"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a:p>
        </p:txBody>
      </p:sp>
      <p:sp>
        <p:nvSpPr>
          <p:cNvPr id="76804" name="AutoShape 4" descr="Resultado de imagen de bommel empel"/>
          <p:cNvSpPr>
            <a:spLocks noChangeAspect="1" noChangeArrowheads="1"/>
          </p:cNvSpPr>
          <p:nvPr/>
        </p:nvSpPr>
        <p:spPr bwMode="auto">
          <a:xfrm>
            <a:off x="0"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a:p>
        </p:txBody>
      </p:sp>
      <p:sp>
        <p:nvSpPr>
          <p:cNvPr id="76806" name="AutoShape 6" descr="Resultado de imagen de bommel empel"/>
          <p:cNvSpPr>
            <a:spLocks noChangeAspect="1" noChangeArrowheads="1"/>
          </p:cNvSpPr>
          <p:nvPr/>
        </p:nvSpPr>
        <p:spPr bwMode="auto">
          <a:xfrm>
            <a:off x="0"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a:p>
        </p:txBody>
      </p:sp>
      <p:pic>
        <p:nvPicPr>
          <p:cNvPr id="10" name="Picture 2" descr="Mapa militar de las islas de Tiel y Bommel"/>
          <p:cNvPicPr>
            <a:picLocks noChangeAspect="1" noChangeArrowheads="1"/>
          </p:cNvPicPr>
          <p:nvPr/>
        </p:nvPicPr>
        <p:blipFill>
          <a:blip r:embed="rId5" cstate="print"/>
          <a:srcRect/>
          <a:stretch>
            <a:fillRect/>
          </a:stretch>
        </p:blipFill>
        <p:spPr bwMode="auto">
          <a:xfrm>
            <a:off x="827584" y="692696"/>
            <a:ext cx="7488832" cy="6236155"/>
          </a:xfrm>
          <a:prstGeom prst="rect">
            <a:avLst/>
          </a:prstGeom>
          <a:noFill/>
          <a:ln w="6350">
            <a:solidFill>
              <a:schemeClr val="tx1"/>
            </a:solidFill>
          </a:ln>
        </p:spPr>
      </p:pic>
      <p:sp>
        <p:nvSpPr>
          <p:cNvPr id="11" name="10 Elipse"/>
          <p:cNvSpPr/>
          <p:nvPr/>
        </p:nvSpPr>
        <p:spPr>
          <a:xfrm rot="19831456">
            <a:off x="5112449" y="6071542"/>
            <a:ext cx="1080120" cy="432048"/>
          </a:xfrm>
          <a:prstGeom prst="ellipse">
            <a:avLst/>
          </a:prstGeom>
          <a:no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1"/>
          <p:cNvPicPr>
            <a:picLocks noChangeAspect="1" noChangeArrowheads="1"/>
          </p:cNvPicPr>
          <p:nvPr/>
        </p:nvPicPr>
        <p:blipFill>
          <a:blip r:embed="rId3" cstate="print"/>
          <a:srcRect/>
          <a:stretch>
            <a:fillRect/>
          </a:stretch>
        </p:blipFill>
        <p:spPr bwMode="auto">
          <a:xfrm>
            <a:off x="0" y="-161925"/>
            <a:ext cx="9144000" cy="7019925"/>
          </a:xfrm>
          <a:prstGeom prst="rect">
            <a:avLst/>
          </a:prstGeom>
          <a:noFill/>
          <a:ln w="9525">
            <a:noFill/>
            <a:miter lim="800000"/>
            <a:headEnd/>
            <a:tailEnd/>
          </a:ln>
        </p:spPr>
      </p:pic>
      <p:pic>
        <p:nvPicPr>
          <p:cNvPr id="3075" name="Picture 3" descr="189971_213366432011605_203279006353681_971479_2605937_n"/>
          <p:cNvPicPr>
            <a:picLocks noChangeAspect="1" noChangeArrowheads="1"/>
          </p:cNvPicPr>
          <p:nvPr/>
        </p:nvPicPr>
        <p:blipFill>
          <a:blip r:embed="rId4" cstate="print"/>
          <a:srcRect/>
          <a:stretch>
            <a:fillRect/>
          </a:stretch>
        </p:blipFill>
        <p:spPr bwMode="auto">
          <a:xfrm>
            <a:off x="0" y="-171450"/>
            <a:ext cx="1657350" cy="1152525"/>
          </a:xfrm>
          <a:prstGeom prst="rect">
            <a:avLst/>
          </a:prstGeom>
          <a:noFill/>
          <a:ln w="0">
            <a:solidFill>
              <a:srgbClr val="FFCC99"/>
            </a:solidFill>
            <a:miter lim="800000"/>
            <a:headEnd/>
            <a:tailEnd/>
          </a:ln>
        </p:spPr>
      </p:pic>
      <p:pic>
        <p:nvPicPr>
          <p:cNvPr id="105474" name="Picture 2" descr="Resultado de imagen de HISTORIA tercio de zamora">
            <a:hlinkClick r:id="rId5"/>
          </p:cNvPr>
          <p:cNvPicPr>
            <a:picLocks noChangeAspect="1" noChangeArrowheads="1"/>
          </p:cNvPicPr>
          <p:nvPr/>
        </p:nvPicPr>
        <p:blipFill>
          <a:blip r:embed="rId6" cstate="print"/>
          <a:srcRect/>
          <a:stretch>
            <a:fillRect/>
          </a:stretch>
        </p:blipFill>
        <p:spPr bwMode="auto">
          <a:xfrm>
            <a:off x="-36512" y="1148934"/>
            <a:ext cx="9180512" cy="5160385"/>
          </a:xfrm>
          <a:prstGeom prst="rect">
            <a:avLst/>
          </a:prstGeom>
          <a:noFill/>
        </p:spPr>
      </p:pic>
      <p:sp>
        <p:nvSpPr>
          <p:cNvPr id="6" name="Text Box 5"/>
          <p:cNvSpPr txBox="1">
            <a:spLocks noChangeArrowheads="1"/>
          </p:cNvSpPr>
          <p:nvPr/>
        </p:nvSpPr>
        <p:spPr bwMode="auto">
          <a:xfrm>
            <a:off x="2418052" y="118373"/>
            <a:ext cx="4674228" cy="646331"/>
          </a:xfrm>
          <a:prstGeom prst="rect">
            <a:avLst/>
          </a:prstGeom>
          <a:noFill/>
          <a:ln w="9525">
            <a:noFill/>
            <a:miter lim="800000"/>
            <a:headEnd/>
            <a:tailEnd/>
          </a:ln>
        </p:spPr>
        <p:txBody>
          <a:bodyPr wrap="none">
            <a:spAutoFit/>
          </a:bodyPr>
          <a:lstStyle/>
          <a:p>
            <a:r>
              <a:rPr lang="es-ES" sz="3600" dirty="0" smtClean="0">
                <a:solidFill>
                  <a:srgbClr val="0070C0"/>
                </a:solidFill>
                <a:latin typeface="Forte" pitchFamily="66" charset="0"/>
              </a:rPr>
              <a:t>MILAGRO DE EMPEL</a:t>
            </a:r>
            <a:endParaRPr lang="es-ES" sz="3600" dirty="0">
              <a:solidFill>
                <a:srgbClr val="0070C0"/>
              </a:solidFill>
              <a:latin typeface="Forte" pitchFamily="66" charset="0"/>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5"/>
          <p:cNvSpPr txBox="1">
            <a:spLocks noChangeArrowheads="1"/>
          </p:cNvSpPr>
          <p:nvPr/>
        </p:nvSpPr>
        <p:spPr bwMode="auto">
          <a:xfrm>
            <a:off x="35496" y="1700808"/>
            <a:ext cx="8856984" cy="3477875"/>
          </a:xfrm>
          <a:prstGeom prst="rect">
            <a:avLst/>
          </a:prstGeom>
          <a:solidFill>
            <a:srgbClr val="FFFF99"/>
          </a:solidFill>
          <a:ln w="9525">
            <a:noFill/>
            <a:miter lim="800000"/>
            <a:headEnd/>
            <a:tailEnd/>
          </a:ln>
          <a:effectLst/>
        </p:spPr>
        <p:txBody>
          <a:bodyPr wrap="square">
            <a:spAutoFit/>
          </a:bodyPr>
          <a:lstStyle/>
          <a:p>
            <a:pPr algn="just">
              <a:defRPr/>
            </a:pPr>
            <a:r>
              <a:rPr lang="es-ES" sz="2800" b="1" dirty="0">
                <a:solidFill>
                  <a:srgbClr val="000000"/>
                </a:solidFill>
                <a:effectLst>
                  <a:outerShdw blurRad="38100" dist="38100" dir="2700000" algn="tl">
                    <a:srgbClr val="FFFFFF"/>
                  </a:outerShdw>
                </a:effectLst>
                <a:latin typeface="+mn-lt"/>
                <a:cs typeface="+mn-cs"/>
              </a:rPr>
              <a:t>CREADO EN </a:t>
            </a:r>
            <a:r>
              <a:rPr lang="es-ES" sz="2800" b="1" dirty="0" smtClean="0">
                <a:solidFill>
                  <a:srgbClr val="000000"/>
                </a:solidFill>
                <a:effectLst>
                  <a:outerShdw blurRad="38100" dist="38100" dir="2700000" algn="tl">
                    <a:srgbClr val="FFFFFF"/>
                  </a:outerShdw>
                </a:effectLst>
                <a:latin typeface="+mn-lt"/>
                <a:cs typeface="+mn-cs"/>
              </a:rPr>
              <a:t>1580 </a:t>
            </a:r>
            <a:r>
              <a:rPr lang="es-ES" sz="2800" b="1" dirty="0">
                <a:solidFill>
                  <a:srgbClr val="000000"/>
                </a:solidFill>
                <a:effectLst>
                  <a:outerShdw blurRad="38100" dist="38100" dir="2700000" algn="tl">
                    <a:srgbClr val="FFFFFF"/>
                  </a:outerShdw>
                </a:effectLst>
                <a:latin typeface="+mn-lt"/>
                <a:cs typeface="+mn-cs"/>
              </a:rPr>
              <a:t>EN </a:t>
            </a:r>
            <a:r>
              <a:rPr lang="es-ES" sz="2800" b="1" dirty="0" smtClean="0">
                <a:solidFill>
                  <a:srgbClr val="000000"/>
                </a:solidFill>
                <a:effectLst>
                  <a:outerShdw blurRad="38100" dist="38100" dir="2700000" algn="tl">
                    <a:srgbClr val="FFFFFF"/>
                  </a:outerShdw>
                </a:effectLst>
                <a:latin typeface="+mn-lt"/>
                <a:cs typeface="+mn-cs"/>
              </a:rPr>
              <a:t>LA PROVINCIA </a:t>
            </a:r>
            <a:r>
              <a:rPr lang="es-ES" sz="2800" b="1" dirty="0">
                <a:solidFill>
                  <a:srgbClr val="000000"/>
                </a:solidFill>
                <a:effectLst>
                  <a:outerShdw blurRad="38100" dist="38100" dir="2700000" algn="tl">
                    <a:srgbClr val="FFFFFF"/>
                  </a:outerShdw>
                </a:effectLst>
                <a:latin typeface="+mn-lt"/>
                <a:cs typeface="+mn-cs"/>
              </a:rPr>
              <a:t>DE </a:t>
            </a:r>
            <a:r>
              <a:rPr lang="es-ES" sz="2800" b="1" dirty="0" smtClean="0">
                <a:solidFill>
                  <a:srgbClr val="000000"/>
                </a:solidFill>
                <a:effectLst>
                  <a:outerShdw blurRad="38100" dist="38100" dir="2700000" algn="tl">
                    <a:srgbClr val="FFFFFF"/>
                  </a:outerShdw>
                </a:effectLst>
                <a:latin typeface="+mn-lt"/>
                <a:cs typeface="+mn-cs"/>
              </a:rPr>
              <a:t>ZAMORA</a:t>
            </a:r>
          </a:p>
          <a:p>
            <a:pPr algn="just">
              <a:defRPr/>
            </a:pPr>
            <a:endParaRPr lang="es-ES" sz="1600" b="1" dirty="0">
              <a:solidFill>
                <a:srgbClr val="000000"/>
              </a:solidFill>
              <a:effectLst>
                <a:outerShdw blurRad="38100" dist="38100" dir="2700000" algn="tl">
                  <a:srgbClr val="FFFFFF"/>
                </a:outerShdw>
              </a:effectLst>
              <a:latin typeface="+mn-lt"/>
              <a:cs typeface="+mn-cs"/>
            </a:endParaRPr>
          </a:p>
          <a:p>
            <a:pPr lvl="3" algn="just">
              <a:buFontTx/>
              <a:buChar char="-"/>
              <a:defRPr/>
            </a:pPr>
            <a:r>
              <a:rPr lang="es-ES" sz="1600" b="1" dirty="0">
                <a:solidFill>
                  <a:srgbClr val="000000"/>
                </a:solidFill>
                <a:effectLst>
                  <a:outerShdw blurRad="38100" dist="38100" dir="2700000" algn="tl">
                    <a:srgbClr val="FFFFFF"/>
                  </a:outerShdw>
                </a:effectLst>
                <a:latin typeface="+mn-lt"/>
                <a:cs typeface="+mn-cs"/>
              </a:rPr>
              <a:t> 1580 TERCIO DE </a:t>
            </a:r>
            <a:r>
              <a:rPr lang="es-ES" sz="1600" b="1" dirty="0" smtClean="0">
                <a:solidFill>
                  <a:srgbClr val="000000"/>
                </a:solidFill>
                <a:effectLst>
                  <a:outerShdw blurRad="38100" dist="38100" dir="2700000" algn="tl">
                    <a:srgbClr val="FFFFFF"/>
                  </a:outerShdw>
                </a:effectLst>
                <a:latin typeface="+mn-lt"/>
                <a:cs typeface="+mn-cs"/>
              </a:rPr>
              <a:t>BOBADILLA</a:t>
            </a:r>
          </a:p>
          <a:p>
            <a:pPr lvl="3" algn="just">
              <a:buFontTx/>
              <a:buChar char="-"/>
              <a:defRPr/>
            </a:pPr>
            <a:endParaRPr lang="es-ES" sz="1600" b="1" dirty="0">
              <a:solidFill>
                <a:srgbClr val="000000"/>
              </a:solidFill>
              <a:effectLst>
                <a:outerShdw blurRad="38100" dist="38100" dir="2700000" algn="tl">
                  <a:srgbClr val="FFFFFF"/>
                </a:outerShdw>
              </a:effectLst>
              <a:latin typeface="+mn-lt"/>
              <a:cs typeface="+mn-cs"/>
            </a:endParaRPr>
          </a:p>
          <a:p>
            <a:pPr lvl="3" algn="just">
              <a:buFontTx/>
              <a:buChar char="-"/>
              <a:defRPr/>
            </a:pPr>
            <a:r>
              <a:rPr lang="es-ES" sz="1600" b="1" dirty="0">
                <a:solidFill>
                  <a:srgbClr val="000000"/>
                </a:solidFill>
                <a:effectLst>
                  <a:outerShdw blurRad="38100" dist="38100" dir="2700000" algn="tl">
                    <a:srgbClr val="FFFFFF"/>
                  </a:outerShdw>
                </a:effectLst>
                <a:latin typeface="+mn-lt"/>
                <a:cs typeface="+mn-cs"/>
              </a:rPr>
              <a:t> 1582 TERCIO DE LAS </a:t>
            </a:r>
            <a:r>
              <a:rPr lang="es-ES" sz="1600" b="1" dirty="0" smtClean="0">
                <a:solidFill>
                  <a:srgbClr val="000000"/>
                </a:solidFill>
                <a:effectLst>
                  <a:outerShdw blurRad="38100" dist="38100" dir="2700000" algn="tl">
                    <a:srgbClr val="FFFFFF"/>
                  </a:outerShdw>
                </a:effectLst>
                <a:latin typeface="+mn-lt"/>
                <a:cs typeface="+mn-cs"/>
              </a:rPr>
              <a:t>AZORES</a:t>
            </a:r>
          </a:p>
          <a:p>
            <a:pPr lvl="3" algn="just">
              <a:buFontTx/>
              <a:buChar char="-"/>
              <a:defRPr/>
            </a:pPr>
            <a:endParaRPr lang="es-ES" sz="1600" b="1" dirty="0">
              <a:solidFill>
                <a:srgbClr val="000000"/>
              </a:solidFill>
              <a:effectLst>
                <a:outerShdw blurRad="38100" dist="38100" dir="2700000" algn="tl">
                  <a:srgbClr val="FFFFFF"/>
                </a:outerShdw>
              </a:effectLst>
              <a:latin typeface="+mn-lt"/>
              <a:cs typeface="+mn-cs"/>
            </a:endParaRPr>
          </a:p>
          <a:p>
            <a:pPr lvl="3" algn="just">
              <a:buFontTx/>
              <a:buChar char="-"/>
              <a:defRPr/>
            </a:pPr>
            <a:r>
              <a:rPr lang="es-ES" sz="1600" b="1" dirty="0">
                <a:solidFill>
                  <a:srgbClr val="000000"/>
                </a:solidFill>
                <a:effectLst>
                  <a:outerShdw blurRad="38100" dist="38100" dir="2700000" algn="tl">
                    <a:srgbClr val="FFFFFF"/>
                  </a:outerShdw>
                </a:effectLst>
                <a:latin typeface="+mn-lt"/>
                <a:cs typeface="+mn-cs"/>
              </a:rPr>
              <a:t> 1585 TERCIO DEPARTAMENTAL DE </a:t>
            </a:r>
            <a:r>
              <a:rPr lang="es-ES" sz="1600" b="1" dirty="0" smtClean="0">
                <a:solidFill>
                  <a:srgbClr val="000000"/>
                </a:solidFill>
                <a:effectLst>
                  <a:outerShdw blurRad="38100" dist="38100" dir="2700000" algn="tl">
                    <a:srgbClr val="FFFFFF"/>
                  </a:outerShdw>
                </a:effectLst>
                <a:latin typeface="+mn-lt"/>
                <a:cs typeface="+mn-cs"/>
              </a:rPr>
              <a:t>HOLANDA</a:t>
            </a:r>
          </a:p>
          <a:p>
            <a:pPr lvl="3" algn="just">
              <a:buFontTx/>
              <a:buChar char="-"/>
              <a:defRPr/>
            </a:pPr>
            <a:endParaRPr lang="es-ES" sz="1600" b="1" dirty="0">
              <a:solidFill>
                <a:srgbClr val="000000"/>
              </a:solidFill>
              <a:effectLst>
                <a:outerShdw blurRad="38100" dist="38100" dir="2700000" algn="tl">
                  <a:srgbClr val="FFFFFF"/>
                </a:outerShdw>
              </a:effectLst>
              <a:latin typeface="+mn-lt"/>
              <a:cs typeface="+mn-cs"/>
            </a:endParaRPr>
          </a:p>
          <a:p>
            <a:pPr lvl="3" algn="just">
              <a:buFontTx/>
              <a:buChar char="-"/>
              <a:defRPr/>
            </a:pPr>
            <a:r>
              <a:rPr lang="es-ES" sz="1600" b="1" dirty="0">
                <a:solidFill>
                  <a:srgbClr val="000000"/>
                </a:solidFill>
                <a:effectLst>
                  <a:outerShdw blurRad="38100" dist="38100" dir="2700000" algn="tl">
                    <a:srgbClr val="FFFFFF"/>
                  </a:outerShdw>
                </a:effectLst>
                <a:latin typeface="+mn-lt"/>
                <a:cs typeface="+mn-cs"/>
              </a:rPr>
              <a:t> 1703 TERCIO DE </a:t>
            </a:r>
            <a:r>
              <a:rPr lang="es-ES" sz="1600" b="1" dirty="0" smtClean="0">
                <a:solidFill>
                  <a:srgbClr val="000000"/>
                </a:solidFill>
                <a:effectLst>
                  <a:outerShdw blurRad="38100" dist="38100" dir="2700000" algn="tl">
                    <a:srgbClr val="FFFFFF"/>
                  </a:outerShdw>
                </a:effectLst>
                <a:latin typeface="+mn-lt"/>
                <a:cs typeface="+mn-cs"/>
              </a:rPr>
              <a:t>VALOIS</a:t>
            </a:r>
          </a:p>
          <a:p>
            <a:pPr lvl="3" algn="just">
              <a:buFontTx/>
              <a:buChar char="-"/>
              <a:defRPr/>
            </a:pPr>
            <a:endParaRPr lang="es-ES" sz="1600" b="1" dirty="0">
              <a:solidFill>
                <a:srgbClr val="000000"/>
              </a:solidFill>
              <a:effectLst>
                <a:outerShdw blurRad="38100" dist="38100" dir="2700000" algn="tl">
                  <a:srgbClr val="FFFFFF"/>
                </a:outerShdw>
              </a:effectLst>
              <a:latin typeface="+mn-lt"/>
              <a:cs typeface="+mn-cs"/>
            </a:endParaRPr>
          </a:p>
          <a:p>
            <a:pPr lvl="3" algn="just">
              <a:buFontTx/>
              <a:buChar char="-"/>
              <a:defRPr/>
            </a:pPr>
            <a:r>
              <a:rPr lang="es-ES" sz="1600" b="1" dirty="0">
                <a:solidFill>
                  <a:srgbClr val="000000"/>
                </a:solidFill>
                <a:effectLst>
                  <a:outerShdw blurRad="38100" dist="38100" dir="2700000" algn="tl">
                    <a:srgbClr val="FFFFFF"/>
                  </a:outerShdw>
                </a:effectLst>
                <a:latin typeface="+mn-lt"/>
                <a:cs typeface="+mn-cs"/>
              </a:rPr>
              <a:t> 1715 REGIMIENTO DE </a:t>
            </a:r>
            <a:r>
              <a:rPr lang="es-ES" sz="1600" b="1" dirty="0" smtClean="0">
                <a:solidFill>
                  <a:srgbClr val="000000"/>
                </a:solidFill>
                <a:effectLst>
                  <a:outerShdw blurRad="38100" dist="38100" dir="2700000" algn="tl">
                    <a:srgbClr val="FFFFFF"/>
                  </a:outerShdw>
                </a:effectLst>
                <a:latin typeface="+mn-lt"/>
                <a:cs typeface="+mn-cs"/>
              </a:rPr>
              <a:t>ZAMORA</a:t>
            </a:r>
          </a:p>
          <a:p>
            <a:pPr lvl="3" algn="just">
              <a:buFontTx/>
              <a:buChar char="-"/>
              <a:defRPr/>
            </a:pPr>
            <a:endParaRPr lang="es-ES" sz="1600" b="1" dirty="0">
              <a:solidFill>
                <a:srgbClr val="000000"/>
              </a:solidFill>
              <a:effectLst>
                <a:outerShdw blurRad="38100" dist="38100" dir="2700000" algn="tl">
                  <a:srgbClr val="FFFFFF"/>
                </a:outerShdw>
              </a:effectLst>
              <a:latin typeface="+mn-lt"/>
              <a:cs typeface="+mn-cs"/>
            </a:endParaRPr>
          </a:p>
          <a:p>
            <a:pPr lvl="3" algn="just">
              <a:buFontTx/>
              <a:buChar char="-"/>
              <a:defRPr/>
            </a:pPr>
            <a:r>
              <a:rPr lang="es-ES" sz="1600" b="1" dirty="0">
                <a:solidFill>
                  <a:srgbClr val="000000"/>
                </a:solidFill>
                <a:effectLst>
                  <a:outerShdw blurRad="38100" dist="38100" dir="2700000" algn="tl">
                    <a:srgbClr val="FFFFFF"/>
                  </a:outerShdw>
                </a:effectLst>
                <a:latin typeface="+mn-lt"/>
                <a:cs typeface="+mn-cs"/>
              </a:rPr>
              <a:t> 1992 </a:t>
            </a:r>
            <a:r>
              <a:rPr lang="es-ES" sz="1600" b="1" dirty="0" smtClean="0">
                <a:solidFill>
                  <a:srgbClr val="C00000"/>
                </a:solidFill>
                <a:effectLst>
                  <a:outerShdw blurRad="38100" dist="38100" dir="2700000" algn="tl">
                    <a:srgbClr val="FFFFFF"/>
                  </a:outerShdw>
                </a:effectLst>
                <a:latin typeface="+mn-lt"/>
                <a:cs typeface="+mn-cs"/>
              </a:rPr>
              <a:t>BATALLON</a:t>
            </a:r>
            <a:r>
              <a:rPr lang="es-ES" sz="1600" b="1" dirty="0" smtClean="0">
                <a:solidFill>
                  <a:srgbClr val="000000"/>
                </a:solidFill>
                <a:effectLst>
                  <a:outerShdw blurRad="38100" dist="38100" dir="2700000" algn="tl">
                    <a:srgbClr val="FFFFFF"/>
                  </a:outerShdw>
                </a:effectLst>
                <a:latin typeface="+mn-lt"/>
                <a:cs typeface="+mn-cs"/>
              </a:rPr>
              <a:t> </a:t>
            </a:r>
            <a:r>
              <a:rPr lang="es-ES" sz="1600" b="1" dirty="0" smtClean="0">
                <a:solidFill>
                  <a:srgbClr val="C00000"/>
                </a:solidFill>
                <a:effectLst>
                  <a:outerShdw blurRad="38100" dist="38100" dir="2700000" algn="tl">
                    <a:srgbClr val="FFFFFF"/>
                  </a:outerShdw>
                </a:effectLst>
                <a:latin typeface="+mn-lt"/>
                <a:cs typeface="+mn-cs"/>
              </a:rPr>
              <a:t>ZAMORA (RIL 29)</a:t>
            </a:r>
            <a:endParaRPr lang="es-ES" sz="1600" b="1" dirty="0">
              <a:solidFill>
                <a:srgbClr val="C00000"/>
              </a:solidFill>
              <a:effectLst>
                <a:outerShdw blurRad="38100" dist="38100" dir="2700000" algn="tl">
                  <a:srgbClr val="FFFFFF"/>
                </a:outerShdw>
              </a:effectLst>
              <a:latin typeface="+mn-lt"/>
              <a:cs typeface="+mn-cs"/>
            </a:endParaRPr>
          </a:p>
        </p:txBody>
      </p:sp>
      <p:sp>
        <p:nvSpPr>
          <p:cNvPr id="37892" name="4 CuadroTexto"/>
          <p:cNvSpPr txBox="1">
            <a:spLocks noChangeArrowheads="1"/>
          </p:cNvSpPr>
          <p:nvPr/>
        </p:nvSpPr>
        <p:spPr bwMode="auto">
          <a:xfrm>
            <a:off x="7956550" y="6021388"/>
            <a:ext cx="863600" cy="369887"/>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s-ES" altLang="es-ES">
              <a:solidFill>
                <a:srgbClr val="000000"/>
              </a:solidFill>
            </a:endParaRPr>
          </a:p>
        </p:txBody>
      </p:sp>
      <p:sp>
        <p:nvSpPr>
          <p:cNvPr id="37894" name="7 CuadroTexto"/>
          <p:cNvSpPr txBox="1">
            <a:spLocks noChangeArrowheads="1"/>
          </p:cNvSpPr>
          <p:nvPr/>
        </p:nvSpPr>
        <p:spPr bwMode="auto">
          <a:xfrm>
            <a:off x="7956550" y="6056313"/>
            <a:ext cx="184731" cy="307777"/>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s-ES" altLang="es-ES" sz="1400" b="1" dirty="0">
              <a:solidFill>
                <a:srgbClr val="000000"/>
              </a:solidFill>
            </a:endParaRPr>
          </a:p>
        </p:txBody>
      </p:sp>
      <p:sp>
        <p:nvSpPr>
          <p:cNvPr id="8" name="Text Box 5"/>
          <p:cNvSpPr txBox="1">
            <a:spLocks noChangeArrowheads="1"/>
          </p:cNvSpPr>
          <p:nvPr/>
        </p:nvSpPr>
        <p:spPr bwMode="auto">
          <a:xfrm>
            <a:off x="2411760" y="107921"/>
            <a:ext cx="6120680" cy="1569660"/>
          </a:xfrm>
          <a:prstGeom prst="rect">
            <a:avLst/>
          </a:prstGeom>
          <a:noFill/>
          <a:ln w="9525">
            <a:noFill/>
            <a:miter lim="800000"/>
            <a:headEnd/>
            <a:tailEnd/>
          </a:ln>
        </p:spPr>
        <p:txBody>
          <a:bodyPr wrap="square">
            <a:spAutoFit/>
          </a:bodyPr>
          <a:lstStyle/>
          <a:p>
            <a:pPr algn="ctr"/>
            <a:r>
              <a:rPr lang="es-ES" sz="3200" dirty="0" smtClean="0">
                <a:solidFill>
                  <a:srgbClr val="0070C0"/>
                </a:solidFill>
                <a:latin typeface="Forte" pitchFamily="66" charset="0"/>
              </a:rPr>
              <a:t>TERCIO DE ZAMORA Y FLANDES</a:t>
            </a:r>
          </a:p>
          <a:p>
            <a:pPr algn="ctr"/>
            <a:r>
              <a:rPr lang="es-ES" sz="3200" dirty="0" smtClean="0">
                <a:solidFill>
                  <a:srgbClr val="0070C0"/>
                </a:solidFill>
                <a:latin typeface="Forte" pitchFamily="66" charset="0"/>
              </a:rPr>
              <a:t>1580 - 1710</a:t>
            </a:r>
            <a:endParaRPr lang="es-ES" sz="3200" dirty="0">
              <a:solidFill>
                <a:srgbClr val="0070C0"/>
              </a:solidFill>
              <a:latin typeface="Forte" pitchFamily="66" charset="0"/>
            </a:endParaRPr>
          </a:p>
        </p:txBody>
      </p:sp>
    </p:spTree>
    <p:extLst>
      <p:ext uri="{BB962C8B-B14F-4D97-AF65-F5344CB8AC3E}">
        <p14:creationId xmlns:p14="http://schemas.microsoft.com/office/powerpoint/2010/main" xmlns="" val="216667904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Marcador de número de diapositiva"/>
          <p:cNvSpPr>
            <a:spLocks noGrp="1"/>
          </p:cNvSpPr>
          <p:nvPr>
            <p:ph type="sldNum" sz="quarter" idx="12"/>
          </p:nvPr>
        </p:nvSpPr>
        <p:spPr/>
        <p:txBody>
          <a:bodyPr/>
          <a:lstStyle/>
          <a:p>
            <a:fld id="{3F9700AC-234F-4AAC-B964-7861181ADD5D}" type="slidenum">
              <a:rPr lang="es-ES" smtClean="0"/>
              <a:pPr/>
              <a:t>40</a:t>
            </a:fld>
            <a:endParaRPr lang="es-ES" dirty="0"/>
          </a:p>
        </p:txBody>
      </p:sp>
      <p:pic>
        <p:nvPicPr>
          <p:cNvPr id="10242" name="Picture 2" descr="E:\empel milagro\CROQUIS COLOR.jpg"/>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202011" y="57997"/>
            <a:ext cx="8195766" cy="6038694"/>
          </a:xfrm>
          <a:prstGeom prst="rect">
            <a:avLst/>
          </a:prstGeom>
          <a:ln>
            <a:noFill/>
          </a:ln>
          <a:effectLst>
            <a:softEdge rad="112500"/>
          </a:effectLst>
          <a:extLst>
            <a:ext uri="{909E8E84-426E-40DD-AFC4-6F175D3DCCD1}">
              <a14:hiddenFill xmlns="" xmlns:a14="http://schemas.microsoft.com/office/drawing/2010/main">
                <a:solidFill>
                  <a:srgbClr val="FFFFFF"/>
                </a:solidFill>
              </a14:hiddenFill>
            </a:ext>
          </a:extLst>
        </p:spPr>
      </p:pic>
      <p:pic>
        <p:nvPicPr>
          <p:cNvPr id="9" name="Picture 2" descr="C:\Users\jburvil\Desktop\empel milagro\Bat S.jpg"/>
          <p:cNvPicPr>
            <a:picLocks noChangeAspect="1" noChangeArrowheads="1"/>
          </p:cNvPicPr>
          <p:nvPr/>
        </p:nvPicPr>
        <p:blipFill rotWithShape="1">
          <a:blip r:embed="rId3" cstate="print">
            <a:extLst>
              <a:ext uri="{28A0092B-C50C-407E-A947-70E740481C1C}">
                <a14:useLocalDpi xmlns="" xmlns:a14="http://schemas.microsoft.com/office/drawing/2010/main" val="0"/>
              </a:ext>
            </a:extLst>
          </a:blip>
          <a:srcRect l="68852" t="48909" r="22978" b="46980"/>
          <a:stretch/>
        </p:blipFill>
        <p:spPr bwMode="auto">
          <a:xfrm>
            <a:off x="6156176" y="3501008"/>
            <a:ext cx="617517" cy="225631"/>
          </a:xfrm>
          <a:prstGeom prst="rect">
            <a:avLst/>
          </a:prstGeom>
          <a:noFill/>
          <a:extLst>
            <a:ext uri="{909E8E84-426E-40DD-AFC4-6F175D3DCCD1}">
              <a14:hiddenFill xmlns="" xmlns:a14="http://schemas.microsoft.com/office/drawing/2010/main">
                <a:solidFill>
                  <a:srgbClr val="FFFFFF"/>
                </a:solidFill>
              </a14:hiddenFill>
            </a:ext>
          </a:extLst>
        </p:spPr>
      </p:pic>
      <p:pic>
        <p:nvPicPr>
          <p:cNvPr id="10" name="Picture 3" descr="C:\Users\jburvil\Desktop\empel milagro\Bat S.jpg"/>
          <p:cNvPicPr>
            <a:picLocks noChangeAspect="1" noChangeArrowheads="1"/>
          </p:cNvPicPr>
          <p:nvPr/>
        </p:nvPicPr>
        <p:blipFill rotWithShape="1">
          <a:blip r:embed="rId4" cstate="print">
            <a:extLst>
              <a:ext uri="{28A0092B-C50C-407E-A947-70E740481C1C}">
                <a14:useLocalDpi xmlns="" xmlns:a14="http://schemas.microsoft.com/office/drawing/2010/main" val="0"/>
              </a:ext>
            </a:extLst>
          </a:blip>
          <a:srcRect l="2258" t="50000" r="84712" b="45347"/>
          <a:stretch/>
        </p:blipFill>
        <p:spPr bwMode="auto">
          <a:xfrm>
            <a:off x="415636" y="3358504"/>
            <a:ext cx="1191496" cy="255320"/>
          </a:xfrm>
          <a:prstGeom prst="rect">
            <a:avLst/>
          </a:prstGeom>
          <a:noFill/>
          <a:extLst>
            <a:ext uri="{909E8E84-426E-40DD-AFC4-6F175D3DCCD1}">
              <a14:hiddenFill xmlns="" xmlns:a14="http://schemas.microsoft.com/office/drawing/2010/main">
                <a:solidFill>
                  <a:srgbClr val="FFFFFF"/>
                </a:solidFill>
              </a14:hiddenFill>
            </a:ext>
          </a:extLst>
        </p:spPr>
      </p:pic>
      <p:pic>
        <p:nvPicPr>
          <p:cNvPr id="11" name="Picture 4" descr="C:\Users\jburvil\Desktop\empel milagro\Bat S.jpg"/>
          <p:cNvPicPr>
            <a:picLocks noChangeAspect="1" noChangeArrowheads="1"/>
          </p:cNvPicPr>
          <p:nvPr/>
        </p:nvPicPr>
        <p:blipFill rotWithShape="1">
          <a:blip r:embed="rId5" cstate="print">
            <a:extLst>
              <a:ext uri="{28A0092B-C50C-407E-A947-70E740481C1C}">
                <a14:useLocalDpi xmlns="" xmlns:a14="http://schemas.microsoft.com/office/drawing/2010/main" val="0"/>
              </a:ext>
            </a:extLst>
          </a:blip>
          <a:srcRect l="2978" t="73611" r="84425" b="20667"/>
          <a:stretch/>
        </p:blipFill>
        <p:spPr bwMode="auto">
          <a:xfrm>
            <a:off x="435430" y="4914467"/>
            <a:ext cx="1151907" cy="380011"/>
          </a:xfrm>
          <a:prstGeom prst="rect">
            <a:avLst/>
          </a:prstGeom>
          <a:noFill/>
          <a:extLst>
            <a:ext uri="{909E8E84-426E-40DD-AFC4-6F175D3DCCD1}">
              <a14:hiddenFill xmlns="" xmlns:a14="http://schemas.microsoft.com/office/drawing/2010/main">
                <a:solidFill>
                  <a:srgbClr val="FFFFFF"/>
                </a:solidFill>
              </a14:hiddenFill>
            </a:ext>
          </a:extLst>
        </p:spPr>
      </p:pic>
      <p:pic>
        <p:nvPicPr>
          <p:cNvPr id="12" name="Picture 5" descr="C:\Users\jburvil\Desktop\empel milagro\CROQUIS COLOR.jpg"/>
          <p:cNvPicPr>
            <a:picLocks noChangeAspect="1" noChangeArrowheads="1"/>
          </p:cNvPicPr>
          <p:nvPr/>
        </p:nvPicPr>
        <p:blipFill rotWithShape="1">
          <a:blip r:embed="rId2" cstate="print">
            <a:extLst>
              <a:ext uri="{28A0092B-C50C-407E-A947-70E740481C1C}">
                <a14:useLocalDpi xmlns="" xmlns:a14="http://schemas.microsoft.com/office/drawing/2010/main" val="0"/>
              </a:ext>
            </a:extLst>
          </a:blip>
          <a:srcRect l="91650" t="18970" r="-398" b="6156"/>
          <a:stretch/>
        </p:blipFill>
        <p:spPr bwMode="auto">
          <a:xfrm>
            <a:off x="7576621" y="897849"/>
            <a:ext cx="959770" cy="5206317"/>
          </a:xfrm>
          <a:prstGeom prst="rect">
            <a:avLst/>
          </a:prstGeom>
          <a:noFill/>
          <a:ln w="47625">
            <a:solidFill>
              <a:schemeClr val="tx1"/>
            </a:solidFill>
          </a:ln>
          <a:extLst>
            <a:ext uri="{909E8E84-426E-40DD-AFC4-6F175D3DCCD1}">
              <a14:hiddenFill xmlns="" xmlns:a14="http://schemas.microsoft.com/office/drawing/2010/main">
                <a:solidFill>
                  <a:srgbClr val="FFFFFF"/>
                </a:solidFill>
              </a14:hiddenFill>
            </a:ext>
          </a:extLst>
        </p:spPr>
      </p:pic>
      <p:sp>
        <p:nvSpPr>
          <p:cNvPr id="8" name="7 Retraso"/>
          <p:cNvSpPr/>
          <p:nvPr/>
        </p:nvSpPr>
        <p:spPr>
          <a:xfrm>
            <a:off x="2123728" y="2276872"/>
            <a:ext cx="288032" cy="144016"/>
          </a:xfrm>
          <a:prstGeom prst="flowChartDelay">
            <a:avLst/>
          </a:prstGeom>
          <a:solidFill>
            <a:srgbClr val="FFC000"/>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s-ES"/>
          </a:p>
        </p:txBody>
      </p:sp>
      <p:sp>
        <p:nvSpPr>
          <p:cNvPr id="2" name="1 Rectángulo"/>
          <p:cNvSpPr/>
          <p:nvPr/>
        </p:nvSpPr>
        <p:spPr>
          <a:xfrm>
            <a:off x="7778810" y="1124744"/>
            <a:ext cx="696128" cy="504056"/>
          </a:xfrm>
          <a:prstGeom prst="rect">
            <a:avLst/>
          </a:prstGeom>
          <a:noFill/>
          <a:ln w="285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cxnSp>
        <p:nvCxnSpPr>
          <p:cNvPr id="5" name="4 Conector recto de flecha"/>
          <p:cNvCxnSpPr/>
          <p:nvPr/>
        </p:nvCxnSpPr>
        <p:spPr>
          <a:xfrm>
            <a:off x="6948264" y="1484784"/>
            <a:ext cx="830546" cy="0"/>
          </a:xfrm>
          <a:prstGeom prst="straightConnector1">
            <a:avLst/>
          </a:prstGeom>
          <a:ln w="53975">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15" name="14 Rectángulo"/>
          <p:cNvSpPr/>
          <p:nvPr/>
        </p:nvSpPr>
        <p:spPr>
          <a:xfrm>
            <a:off x="2843808" y="1237994"/>
            <a:ext cx="203578" cy="112816"/>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6" name="15 Rectángulo"/>
          <p:cNvSpPr/>
          <p:nvPr/>
        </p:nvSpPr>
        <p:spPr>
          <a:xfrm>
            <a:off x="3318083" y="1250858"/>
            <a:ext cx="203578" cy="112816"/>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7" name="16 Rectángulo"/>
          <p:cNvSpPr/>
          <p:nvPr/>
        </p:nvSpPr>
        <p:spPr>
          <a:xfrm>
            <a:off x="3707904" y="1250858"/>
            <a:ext cx="203578" cy="112816"/>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8" name="17 Rectángulo"/>
          <p:cNvSpPr/>
          <p:nvPr/>
        </p:nvSpPr>
        <p:spPr>
          <a:xfrm>
            <a:off x="4067944" y="1250858"/>
            <a:ext cx="203578" cy="112816"/>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9" name="18 Rectángulo"/>
          <p:cNvSpPr/>
          <p:nvPr/>
        </p:nvSpPr>
        <p:spPr>
          <a:xfrm>
            <a:off x="3563888" y="897849"/>
            <a:ext cx="203578" cy="112816"/>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0" name="19 Rectángulo"/>
          <p:cNvSpPr/>
          <p:nvPr/>
        </p:nvSpPr>
        <p:spPr>
          <a:xfrm>
            <a:off x="3857869" y="985692"/>
            <a:ext cx="203578" cy="112816"/>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1" name="20 Rectángulo"/>
          <p:cNvSpPr/>
          <p:nvPr/>
        </p:nvSpPr>
        <p:spPr>
          <a:xfrm>
            <a:off x="1115616" y="1194450"/>
            <a:ext cx="203578" cy="112816"/>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2" name="21 Rectángulo"/>
          <p:cNvSpPr/>
          <p:nvPr/>
        </p:nvSpPr>
        <p:spPr>
          <a:xfrm>
            <a:off x="1505343" y="1320364"/>
            <a:ext cx="203578" cy="112816"/>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3" name="22 Rectángulo"/>
          <p:cNvSpPr/>
          <p:nvPr/>
        </p:nvSpPr>
        <p:spPr>
          <a:xfrm>
            <a:off x="1907704" y="1371968"/>
            <a:ext cx="203578" cy="112816"/>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4" name="23 Rectángulo"/>
          <p:cNvSpPr/>
          <p:nvPr/>
        </p:nvSpPr>
        <p:spPr>
          <a:xfrm>
            <a:off x="2267744" y="1515984"/>
            <a:ext cx="203578" cy="112816"/>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5" name="24 Rectángulo"/>
          <p:cNvSpPr/>
          <p:nvPr/>
        </p:nvSpPr>
        <p:spPr>
          <a:xfrm>
            <a:off x="2640230" y="1628800"/>
            <a:ext cx="203578" cy="112816"/>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6" name="25 Rectángulo"/>
          <p:cNvSpPr/>
          <p:nvPr/>
        </p:nvSpPr>
        <p:spPr>
          <a:xfrm>
            <a:off x="3044847" y="1753259"/>
            <a:ext cx="203578" cy="112816"/>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7" name="26 Rectángulo"/>
          <p:cNvSpPr/>
          <p:nvPr/>
        </p:nvSpPr>
        <p:spPr>
          <a:xfrm>
            <a:off x="3415354" y="1819330"/>
            <a:ext cx="203578" cy="112816"/>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8" name="27 Rectángulo"/>
          <p:cNvSpPr/>
          <p:nvPr/>
        </p:nvSpPr>
        <p:spPr>
          <a:xfrm>
            <a:off x="3808284" y="1866075"/>
            <a:ext cx="203578" cy="112816"/>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9" name="28 Rectángulo"/>
          <p:cNvSpPr/>
          <p:nvPr/>
        </p:nvSpPr>
        <p:spPr>
          <a:xfrm>
            <a:off x="4268134" y="1922483"/>
            <a:ext cx="203578" cy="112816"/>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0" name="29 Rectángulo"/>
          <p:cNvSpPr/>
          <p:nvPr/>
        </p:nvSpPr>
        <p:spPr>
          <a:xfrm>
            <a:off x="4685668" y="1922483"/>
            <a:ext cx="203578" cy="112816"/>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1" name="30 Rectángulo"/>
          <p:cNvSpPr/>
          <p:nvPr/>
        </p:nvSpPr>
        <p:spPr>
          <a:xfrm>
            <a:off x="5143435" y="1792611"/>
            <a:ext cx="203578" cy="112816"/>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2" name="31 Rectángulo"/>
          <p:cNvSpPr/>
          <p:nvPr/>
        </p:nvSpPr>
        <p:spPr>
          <a:xfrm>
            <a:off x="5580112" y="1640443"/>
            <a:ext cx="203578" cy="112816"/>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3" name="32 Rectángulo"/>
          <p:cNvSpPr/>
          <p:nvPr/>
        </p:nvSpPr>
        <p:spPr>
          <a:xfrm>
            <a:off x="5974940" y="1363674"/>
            <a:ext cx="203578" cy="112816"/>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4" name="33 Rectángulo"/>
          <p:cNvSpPr/>
          <p:nvPr/>
        </p:nvSpPr>
        <p:spPr>
          <a:xfrm>
            <a:off x="6941767" y="620688"/>
            <a:ext cx="203578" cy="112816"/>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5" name="34 Rectángulo"/>
          <p:cNvSpPr/>
          <p:nvPr/>
        </p:nvSpPr>
        <p:spPr>
          <a:xfrm>
            <a:off x="6570115" y="894414"/>
            <a:ext cx="203578" cy="112816"/>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6" name="35 Rectángulo"/>
          <p:cNvSpPr/>
          <p:nvPr/>
        </p:nvSpPr>
        <p:spPr>
          <a:xfrm>
            <a:off x="6261356" y="1140779"/>
            <a:ext cx="203578" cy="112816"/>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7" name="36 Rectángulo"/>
          <p:cNvSpPr/>
          <p:nvPr/>
        </p:nvSpPr>
        <p:spPr>
          <a:xfrm>
            <a:off x="442220" y="1081634"/>
            <a:ext cx="203578" cy="112816"/>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8" name="37 Rectángulo"/>
          <p:cNvSpPr/>
          <p:nvPr/>
        </p:nvSpPr>
        <p:spPr>
          <a:xfrm>
            <a:off x="807806" y="1212023"/>
            <a:ext cx="203578" cy="112816"/>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9" name="38 Retraso"/>
          <p:cNvSpPr/>
          <p:nvPr/>
        </p:nvSpPr>
        <p:spPr>
          <a:xfrm>
            <a:off x="1763688" y="2933328"/>
            <a:ext cx="288032" cy="144016"/>
          </a:xfrm>
          <a:prstGeom prst="flowChartDelay">
            <a:avLst/>
          </a:prstGeom>
          <a:solidFill>
            <a:srgbClr val="FFC000"/>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s-ES"/>
          </a:p>
        </p:txBody>
      </p:sp>
      <p:sp>
        <p:nvSpPr>
          <p:cNvPr id="40" name="39 Retraso"/>
          <p:cNvSpPr/>
          <p:nvPr/>
        </p:nvSpPr>
        <p:spPr>
          <a:xfrm>
            <a:off x="4327696" y="2331190"/>
            <a:ext cx="288032" cy="144016"/>
          </a:xfrm>
          <a:prstGeom prst="flowChartDelay">
            <a:avLst/>
          </a:prstGeom>
          <a:solidFill>
            <a:srgbClr val="FFC000"/>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s-ES"/>
          </a:p>
        </p:txBody>
      </p:sp>
      <p:sp>
        <p:nvSpPr>
          <p:cNvPr id="41" name="40 Retraso"/>
          <p:cNvSpPr/>
          <p:nvPr/>
        </p:nvSpPr>
        <p:spPr>
          <a:xfrm>
            <a:off x="3174067" y="2708920"/>
            <a:ext cx="288032" cy="144016"/>
          </a:xfrm>
          <a:prstGeom prst="flowChartDelay">
            <a:avLst/>
          </a:prstGeom>
          <a:solidFill>
            <a:srgbClr val="FFC000"/>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s-ES"/>
          </a:p>
        </p:txBody>
      </p:sp>
      <p:sp>
        <p:nvSpPr>
          <p:cNvPr id="42" name="41 Retraso"/>
          <p:cNvSpPr/>
          <p:nvPr/>
        </p:nvSpPr>
        <p:spPr>
          <a:xfrm>
            <a:off x="5101208" y="2403198"/>
            <a:ext cx="288032" cy="144016"/>
          </a:xfrm>
          <a:prstGeom prst="flowChartDelay">
            <a:avLst/>
          </a:prstGeom>
          <a:solidFill>
            <a:srgbClr val="FFC000"/>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s-ES"/>
          </a:p>
        </p:txBody>
      </p:sp>
      <p:sp>
        <p:nvSpPr>
          <p:cNvPr id="43" name="42 Retraso"/>
          <p:cNvSpPr/>
          <p:nvPr/>
        </p:nvSpPr>
        <p:spPr>
          <a:xfrm>
            <a:off x="5639674" y="1963291"/>
            <a:ext cx="288032" cy="144016"/>
          </a:xfrm>
          <a:prstGeom prst="flowChartDelay">
            <a:avLst/>
          </a:prstGeom>
          <a:solidFill>
            <a:srgbClr val="FFC000"/>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s-ES"/>
          </a:p>
        </p:txBody>
      </p:sp>
      <p:sp>
        <p:nvSpPr>
          <p:cNvPr id="44" name="43 Retraso"/>
          <p:cNvSpPr/>
          <p:nvPr/>
        </p:nvSpPr>
        <p:spPr>
          <a:xfrm>
            <a:off x="4011862" y="3460201"/>
            <a:ext cx="288032" cy="144016"/>
          </a:xfrm>
          <a:prstGeom prst="flowChartDelay">
            <a:avLst/>
          </a:prstGeom>
          <a:solidFill>
            <a:srgbClr val="FFC000"/>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s-ES"/>
          </a:p>
        </p:txBody>
      </p:sp>
      <p:sp>
        <p:nvSpPr>
          <p:cNvPr id="45" name="44 Retraso"/>
          <p:cNvSpPr/>
          <p:nvPr/>
        </p:nvSpPr>
        <p:spPr>
          <a:xfrm>
            <a:off x="5292080" y="3152943"/>
            <a:ext cx="288032" cy="144016"/>
          </a:xfrm>
          <a:prstGeom prst="flowChartDelay">
            <a:avLst/>
          </a:prstGeom>
          <a:solidFill>
            <a:srgbClr val="FFC000"/>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s-ES"/>
          </a:p>
        </p:txBody>
      </p:sp>
      <p:sp>
        <p:nvSpPr>
          <p:cNvPr id="46" name="45 Retraso"/>
          <p:cNvSpPr/>
          <p:nvPr/>
        </p:nvSpPr>
        <p:spPr>
          <a:xfrm>
            <a:off x="6383872" y="1484784"/>
            <a:ext cx="288032" cy="144016"/>
          </a:xfrm>
          <a:prstGeom prst="flowChartDelay">
            <a:avLst/>
          </a:prstGeom>
          <a:solidFill>
            <a:srgbClr val="FFC000"/>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s-ES"/>
          </a:p>
        </p:txBody>
      </p:sp>
      <p:sp>
        <p:nvSpPr>
          <p:cNvPr id="47" name="46 Retraso"/>
          <p:cNvSpPr/>
          <p:nvPr/>
        </p:nvSpPr>
        <p:spPr>
          <a:xfrm>
            <a:off x="2832449" y="3532209"/>
            <a:ext cx="288032" cy="144016"/>
          </a:xfrm>
          <a:prstGeom prst="flowChartDelay">
            <a:avLst/>
          </a:prstGeom>
          <a:solidFill>
            <a:srgbClr val="FFC000"/>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s-ES"/>
          </a:p>
        </p:txBody>
      </p:sp>
      <p:sp>
        <p:nvSpPr>
          <p:cNvPr id="48" name="47 Datos almacenados"/>
          <p:cNvSpPr/>
          <p:nvPr/>
        </p:nvSpPr>
        <p:spPr>
          <a:xfrm>
            <a:off x="2202856" y="2708920"/>
            <a:ext cx="216024" cy="144016"/>
          </a:xfrm>
          <a:prstGeom prst="flowChartOnlineStorag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9" name="48 Datos almacenados"/>
          <p:cNvSpPr/>
          <p:nvPr/>
        </p:nvSpPr>
        <p:spPr>
          <a:xfrm>
            <a:off x="1289319" y="2636912"/>
            <a:ext cx="216024" cy="144016"/>
          </a:xfrm>
          <a:prstGeom prst="flowChartOnlineStorag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0" name="49 Datos almacenados"/>
          <p:cNvSpPr/>
          <p:nvPr/>
        </p:nvSpPr>
        <p:spPr>
          <a:xfrm>
            <a:off x="1763688" y="3560218"/>
            <a:ext cx="216024" cy="144016"/>
          </a:xfrm>
          <a:prstGeom prst="flowChartOnlineStorag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1" name="50 Datos almacenados"/>
          <p:cNvSpPr/>
          <p:nvPr/>
        </p:nvSpPr>
        <p:spPr>
          <a:xfrm>
            <a:off x="2627784" y="3156667"/>
            <a:ext cx="216024" cy="144016"/>
          </a:xfrm>
          <a:prstGeom prst="flowChartOnlineStorag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2" name="51 Datos almacenados"/>
          <p:cNvSpPr/>
          <p:nvPr/>
        </p:nvSpPr>
        <p:spPr>
          <a:xfrm>
            <a:off x="3815420" y="2861320"/>
            <a:ext cx="216024" cy="144016"/>
          </a:xfrm>
          <a:prstGeom prst="flowChartOnlineStorag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3" name="52 Datos almacenados"/>
          <p:cNvSpPr/>
          <p:nvPr/>
        </p:nvSpPr>
        <p:spPr>
          <a:xfrm>
            <a:off x="3475560" y="3372304"/>
            <a:ext cx="216024" cy="144016"/>
          </a:xfrm>
          <a:prstGeom prst="flowChartOnlineStorag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4" name="53 Datos almacenados"/>
          <p:cNvSpPr/>
          <p:nvPr/>
        </p:nvSpPr>
        <p:spPr>
          <a:xfrm>
            <a:off x="4993196" y="3582623"/>
            <a:ext cx="216024" cy="144016"/>
          </a:xfrm>
          <a:prstGeom prst="flowChartOnlineStorag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5" name="54 Datos almacenados"/>
          <p:cNvSpPr/>
          <p:nvPr/>
        </p:nvSpPr>
        <p:spPr>
          <a:xfrm>
            <a:off x="5819694" y="3005336"/>
            <a:ext cx="216024" cy="144016"/>
          </a:xfrm>
          <a:prstGeom prst="flowChartOnlineStorag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6" name="55 Datos almacenados"/>
          <p:cNvSpPr/>
          <p:nvPr/>
        </p:nvSpPr>
        <p:spPr>
          <a:xfrm>
            <a:off x="6916265" y="1071733"/>
            <a:ext cx="216024" cy="144016"/>
          </a:xfrm>
          <a:prstGeom prst="flowChartOnlineStorag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7" name="56 Datos almacenados"/>
          <p:cNvSpPr/>
          <p:nvPr/>
        </p:nvSpPr>
        <p:spPr>
          <a:xfrm>
            <a:off x="3795838" y="3933056"/>
            <a:ext cx="216024" cy="144016"/>
          </a:xfrm>
          <a:prstGeom prst="flowChartOnlineStorag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8" name="57 Datos almacenados"/>
          <p:cNvSpPr/>
          <p:nvPr/>
        </p:nvSpPr>
        <p:spPr>
          <a:xfrm>
            <a:off x="5803246" y="2413494"/>
            <a:ext cx="216024" cy="144016"/>
          </a:xfrm>
          <a:prstGeom prst="flowChartOnlineStorag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9" name="58 Datos almacenados"/>
          <p:cNvSpPr/>
          <p:nvPr/>
        </p:nvSpPr>
        <p:spPr>
          <a:xfrm>
            <a:off x="4219684" y="2642794"/>
            <a:ext cx="216024" cy="144016"/>
          </a:xfrm>
          <a:prstGeom prst="flowChartOnlineStorag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0" name="59 Datos almacenados"/>
          <p:cNvSpPr/>
          <p:nvPr/>
        </p:nvSpPr>
        <p:spPr>
          <a:xfrm>
            <a:off x="2724437" y="2614796"/>
            <a:ext cx="216024" cy="144016"/>
          </a:xfrm>
          <a:prstGeom prst="flowChartOnlineStorag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1" name="60 Datos almacenados"/>
          <p:cNvSpPr/>
          <p:nvPr/>
        </p:nvSpPr>
        <p:spPr>
          <a:xfrm>
            <a:off x="2561160" y="1932146"/>
            <a:ext cx="216024" cy="144016"/>
          </a:xfrm>
          <a:prstGeom prst="flowChartOnlineStorag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2" name="61 Datos almacenados"/>
          <p:cNvSpPr/>
          <p:nvPr/>
        </p:nvSpPr>
        <p:spPr>
          <a:xfrm>
            <a:off x="2345136" y="3588505"/>
            <a:ext cx="216024" cy="144016"/>
          </a:xfrm>
          <a:prstGeom prst="flowChartOnlineStorag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3" name="62 Datos almacenados"/>
          <p:cNvSpPr/>
          <p:nvPr/>
        </p:nvSpPr>
        <p:spPr>
          <a:xfrm>
            <a:off x="4327696" y="3734912"/>
            <a:ext cx="216024" cy="144016"/>
          </a:xfrm>
          <a:prstGeom prst="flowChartOnlineStorag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 xmlns:p14="http://schemas.microsoft.com/office/powerpoint/2010/main" val="3264654043"/>
      </p:ext>
    </p:extLst>
  </p:cSld>
  <p:clrMapOvr>
    <a:masterClrMapping/>
  </p:clrMapOvr>
  <mc:AlternateContent xmlns:mc="http://schemas.openxmlformats.org/markup-compatibility/2006">
    <mc:Choice xmlns=""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1"/>
          <p:cNvPicPr>
            <a:picLocks noChangeAspect="1" noChangeArrowheads="1"/>
          </p:cNvPicPr>
          <p:nvPr/>
        </p:nvPicPr>
        <p:blipFill>
          <a:blip r:embed="rId3" cstate="print"/>
          <a:srcRect/>
          <a:stretch>
            <a:fillRect/>
          </a:stretch>
        </p:blipFill>
        <p:spPr bwMode="auto">
          <a:xfrm>
            <a:off x="0" y="-161925"/>
            <a:ext cx="9144000" cy="7019925"/>
          </a:xfrm>
          <a:prstGeom prst="rect">
            <a:avLst/>
          </a:prstGeom>
          <a:noFill/>
          <a:ln w="9525">
            <a:noFill/>
            <a:miter lim="800000"/>
            <a:headEnd/>
            <a:tailEnd/>
          </a:ln>
        </p:spPr>
      </p:pic>
      <p:pic>
        <p:nvPicPr>
          <p:cNvPr id="3075" name="Picture 3" descr="189971_213366432011605_203279006353681_971479_2605937_n"/>
          <p:cNvPicPr>
            <a:picLocks noChangeAspect="1" noChangeArrowheads="1"/>
          </p:cNvPicPr>
          <p:nvPr/>
        </p:nvPicPr>
        <p:blipFill>
          <a:blip r:embed="rId4" cstate="print"/>
          <a:srcRect/>
          <a:stretch>
            <a:fillRect/>
          </a:stretch>
        </p:blipFill>
        <p:spPr bwMode="auto">
          <a:xfrm>
            <a:off x="0" y="-171450"/>
            <a:ext cx="1657350" cy="1152525"/>
          </a:xfrm>
          <a:prstGeom prst="rect">
            <a:avLst/>
          </a:prstGeom>
          <a:noFill/>
          <a:ln w="0">
            <a:solidFill>
              <a:srgbClr val="FFCC99"/>
            </a:solidFill>
            <a:miter lim="800000"/>
            <a:headEnd/>
            <a:tailEnd/>
          </a:ln>
        </p:spPr>
      </p:pic>
      <p:sp>
        <p:nvSpPr>
          <p:cNvPr id="3076" name="Text Box 5"/>
          <p:cNvSpPr txBox="1">
            <a:spLocks noChangeArrowheads="1"/>
          </p:cNvSpPr>
          <p:nvPr/>
        </p:nvSpPr>
        <p:spPr bwMode="auto">
          <a:xfrm>
            <a:off x="1859772" y="44624"/>
            <a:ext cx="6168612" cy="1569660"/>
          </a:xfrm>
          <a:prstGeom prst="rect">
            <a:avLst/>
          </a:prstGeom>
          <a:noFill/>
          <a:ln w="9525">
            <a:noFill/>
            <a:miter lim="800000"/>
            <a:headEnd/>
            <a:tailEnd/>
          </a:ln>
        </p:spPr>
        <p:txBody>
          <a:bodyPr wrap="square">
            <a:spAutoFit/>
          </a:bodyPr>
          <a:lstStyle/>
          <a:p>
            <a:r>
              <a:rPr lang="es-ES" sz="4800" dirty="0" smtClean="0">
                <a:solidFill>
                  <a:srgbClr val="0070C0"/>
                </a:solidFill>
                <a:latin typeface="Forte" pitchFamily="66" charset="0"/>
              </a:rPr>
              <a:t>MILAGRO DE EMPEL</a:t>
            </a:r>
          </a:p>
          <a:p>
            <a:endParaRPr lang="es-ES" sz="4800" dirty="0">
              <a:solidFill>
                <a:srgbClr val="0070C0"/>
              </a:solidFill>
              <a:latin typeface="Forte" pitchFamily="66" charset="0"/>
            </a:endParaRPr>
          </a:p>
        </p:txBody>
      </p:sp>
      <p:pic>
        <p:nvPicPr>
          <p:cNvPr id="12" name="Picture 6" descr="grolle%20(18)"/>
          <p:cNvPicPr>
            <a:picLocks noChangeAspect="1" noChangeArrowheads="1"/>
          </p:cNvPicPr>
          <p:nvPr/>
        </p:nvPicPr>
        <p:blipFill>
          <a:blip r:embed="rId5" cstate="print"/>
          <a:srcRect/>
          <a:stretch>
            <a:fillRect/>
          </a:stretch>
        </p:blipFill>
        <p:spPr bwMode="auto">
          <a:xfrm>
            <a:off x="107504" y="1224235"/>
            <a:ext cx="2088232" cy="2908093"/>
          </a:xfrm>
          <a:prstGeom prst="rect">
            <a:avLst/>
          </a:prstGeom>
          <a:noFill/>
        </p:spPr>
      </p:pic>
      <p:pic>
        <p:nvPicPr>
          <p:cNvPr id="7" name="Picture 12" descr="Resultado de imagen de empel ferrer dalmau">
            <a:hlinkClick r:id="rId6"/>
          </p:cNvPr>
          <p:cNvPicPr>
            <a:picLocks noChangeAspect="1" noChangeArrowheads="1"/>
          </p:cNvPicPr>
          <p:nvPr/>
        </p:nvPicPr>
        <p:blipFill>
          <a:blip r:embed="rId7" cstate="print"/>
          <a:srcRect/>
          <a:stretch>
            <a:fillRect/>
          </a:stretch>
        </p:blipFill>
        <p:spPr bwMode="auto">
          <a:xfrm>
            <a:off x="2267744" y="1366826"/>
            <a:ext cx="6798874" cy="3833291"/>
          </a:xfrm>
          <a:prstGeom prst="rect">
            <a:avLst/>
          </a:prstGeom>
          <a:noFill/>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10 Título"/>
          <p:cNvSpPr>
            <a:spLocks noGrp="1"/>
          </p:cNvSpPr>
          <p:nvPr>
            <p:ph type="title"/>
          </p:nvPr>
        </p:nvSpPr>
        <p:spPr/>
        <p:txBody>
          <a:bodyPr/>
          <a:lstStyle/>
          <a:p>
            <a:pPr eaLnBrk="1" hangingPunct="1"/>
            <a:endParaRPr lang="es-ES" dirty="0" smtClean="0"/>
          </a:p>
        </p:txBody>
      </p:sp>
      <p:pic>
        <p:nvPicPr>
          <p:cNvPr id="8" name="7 Marcador de contenido" descr="009 ERMITA OUD EMPEL.jpg"/>
          <p:cNvPicPr>
            <a:picLocks noGrp="1" noChangeAspect="1"/>
          </p:cNvPicPr>
          <p:nvPr>
            <p:ph idx="1"/>
          </p:nvPr>
        </p:nvPicPr>
        <p:blipFill>
          <a:blip r:embed="rId3" cstate="print"/>
          <a:stretch>
            <a:fillRect/>
          </a:stretch>
        </p:blipFill>
        <p:spPr>
          <a:xfrm>
            <a:off x="1181765" y="1600200"/>
            <a:ext cx="6780469" cy="4525963"/>
          </a:xfrm>
        </p:spPr>
      </p:pic>
      <p:pic>
        <p:nvPicPr>
          <p:cNvPr id="2052" name="Picture 2" descr="1"/>
          <p:cNvPicPr>
            <a:picLocks noChangeAspect="1" noChangeArrowheads="1"/>
          </p:cNvPicPr>
          <p:nvPr/>
        </p:nvPicPr>
        <p:blipFill>
          <a:blip r:embed="rId4" cstate="print"/>
          <a:srcRect/>
          <a:stretch>
            <a:fillRect/>
          </a:stretch>
        </p:blipFill>
        <p:spPr bwMode="auto">
          <a:xfrm>
            <a:off x="-35496" y="-161925"/>
            <a:ext cx="9144000" cy="7019925"/>
          </a:xfrm>
          <a:prstGeom prst="rect">
            <a:avLst/>
          </a:prstGeom>
          <a:noFill/>
          <a:ln w="9525">
            <a:noFill/>
            <a:miter lim="800000"/>
            <a:headEnd/>
            <a:tailEnd/>
          </a:ln>
        </p:spPr>
      </p:pic>
      <p:pic>
        <p:nvPicPr>
          <p:cNvPr id="2053" name="Picture 3" descr="189971_213366432011605_203279006353681_971479_2605937_n"/>
          <p:cNvPicPr>
            <a:picLocks noChangeAspect="1" noChangeArrowheads="1"/>
          </p:cNvPicPr>
          <p:nvPr/>
        </p:nvPicPr>
        <p:blipFill>
          <a:blip r:embed="rId5" cstate="print"/>
          <a:srcRect/>
          <a:stretch>
            <a:fillRect/>
          </a:stretch>
        </p:blipFill>
        <p:spPr bwMode="auto">
          <a:xfrm>
            <a:off x="0" y="-171450"/>
            <a:ext cx="1657350" cy="1152525"/>
          </a:xfrm>
          <a:prstGeom prst="rect">
            <a:avLst/>
          </a:prstGeom>
          <a:noFill/>
          <a:ln w="0">
            <a:solidFill>
              <a:srgbClr val="FFCC99"/>
            </a:solidFill>
            <a:miter lim="800000"/>
            <a:headEnd/>
            <a:tailEnd/>
          </a:ln>
        </p:spPr>
      </p:pic>
      <p:sp>
        <p:nvSpPr>
          <p:cNvPr id="2054" name="Text Box 5"/>
          <p:cNvSpPr txBox="1">
            <a:spLocks noChangeArrowheads="1"/>
          </p:cNvSpPr>
          <p:nvPr/>
        </p:nvSpPr>
        <p:spPr bwMode="auto">
          <a:xfrm>
            <a:off x="2003788" y="221739"/>
            <a:ext cx="6168612" cy="830997"/>
          </a:xfrm>
          <a:prstGeom prst="rect">
            <a:avLst/>
          </a:prstGeom>
          <a:noFill/>
          <a:ln w="9525">
            <a:noFill/>
            <a:miter lim="800000"/>
            <a:headEnd/>
            <a:tailEnd/>
          </a:ln>
        </p:spPr>
        <p:txBody>
          <a:bodyPr wrap="none">
            <a:spAutoFit/>
          </a:bodyPr>
          <a:lstStyle/>
          <a:p>
            <a:r>
              <a:rPr lang="es-ES" sz="4800" dirty="0" smtClean="0">
                <a:solidFill>
                  <a:srgbClr val="0070C0"/>
                </a:solidFill>
                <a:latin typeface="Forte" pitchFamily="66" charset="0"/>
              </a:rPr>
              <a:t>MILAGRO DE EMPEL</a:t>
            </a:r>
            <a:endParaRPr lang="es-ES" sz="4800" dirty="0">
              <a:solidFill>
                <a:srgbClr val="0070C0"/>
              </a:solidFill>
              <a:latin typeface="Forte" pitchFamily="66" charset="0"/>
            </a:endParaRPr>
          </a:p>
        </p:txBody>
      </p:sp>
      <p:sp>
        <p:nvSpPr>
          <p:cNvPr id="87042" name="AutoShape 2" descr="Resultado de imagen de empel ferrer dalmau">
            <a:hlinkClick r:id="rId6"/>
          </p:cNvPr>
          <p:cNvSpPr>
            <a:spLocks noChangeAspect="1" noChangeArrowheads="1"/>
          </p:cNvSpPr>
          <p:nvPr/>
        </p:nvSpPr>
        <p:spPr bwMode="auto">
          <a:xfrm>
            <a:off x="92075" y="0"/>
            <a:ext cx="304800" cy="304800"/>
          </a:xfrm>
          <a:prstGeom prst="rect">
            <a:avLst/>
          </a:prstGeom>
          <a:noFill/>
        </p:spPr>
        <p:txBody>
          <a:bodyPr vert="horz" wrap="square" lIns="91440" tIns="45720" rIns="91440" bIns="45720" numCol="1" anchor="t" anchorCtr="0" compatLnSpc="1">
            <a:prstTxWarp prst="textNoShape">
              <a:avLst/>
            </a:prstTxWarp>
          </a:bodyPr>
          <a:lstStyle/>
          <a:p>
            <a:endParaRPr lang="es-ES"/>
          </a:p>
        </p:txBody>
      </p:sp>
      <p:pic>
        <p:nvPicPr>
          <p:cNvPr id="87046" name="Picture 6" descr="Resultado de imagen de empel ferrer dalmau">
            <a:hlinkClick r:id="rId7"/>
          </p:cNvPr>
          <p:cNvPicPr>
            <a:picLocks noChangeAspect="1" noChangeArrowheads="1"/>
          </p:cNvPicPr>
          <p:nvPr/>
        </p:nvPicPr>
        <p:blipFill>
          <a:blip r:embed="rId8" cstate="print"/>
          <a:srcRect/>
          <a:stretch>
            <a:fillRect/>
          </a:stretch>
        </p:blipFill>
        <p:spPr bwMode="auto">
          <a:xfrm>
            <a:off x="263354" y="1556792"/>
            <a:ext cx="8773142" cy="4608512"/>
          </a:xfrm>
          <a:prstGeom prst="rect">
            <a:avLst/>
          </a:prstGeom>
          <a:noFill/>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10 Título"/>
          <p:cNvSpPr>
            <a:spLocks noGrp="1"/>
          </p:cNvSpPr>
          <p:nvPr>
            <p:ph type="title"/>
          </p:nvPr>
        </p:nvSpPr>
        <p:spPr/>
        <p:txBody>
          <a:bodyPr/>
          <a:lstStyle/>
          <a:p>
            <a:pPr eaLnBrk="1" hangingPunct="1"/>
            <a:endParaRPr lang="es-ES" dirty="0" smtClean="0"/>
          </a:p>
        </p:txBody>
      </p:sp>
      <p:pic>
        <p:nvPicPr>
          <p:cNvPr id="8" name="7 Marcador de contenido" descr="009 ERMITA OUD EMPEL.jpg"/>
          <p:cNvPicPr>
            <a:picLocks noGrp="1" noChangeAspect="1"/>
          </p:cNvPicPr>
          <p:nvPr>
            <p:ph idx="1"/>
          </p:nvPr>
        </p:nvPicPr>
        <p:blipFill>
          <a:blip r:embed="rId3" cstate="print"/>
          <a:stretch>
            <a:fillRect/>
          </a:stretch>
        </p:blipFill>
        <p:spPr>
          <a:xfrm>
            <a:off x="1181765" y="1600200"/>
            <a:ext cx="6780469" cy="4525963"/>
          </a:xfrm>
        </p:spPr>
      </p:pic>
      <p:pic>
        <p:nvPicPr>
          <p:cNvPr id="2052" name="Picture 2" descr="1"/>
          <p:cNvPicPr>
            <a:picLocks noChangeAspect="1" noChangeArrowheads="1"/>
          </p:cNvPicPr>
          <p:nvPr/>
        </p:nvPicPr>
        <p:blipFill>
          <a:blip r:embed="rId4" cstate="print"/>
          <a:srcRect/>
          <a:stretch>
            <a:fillRect/>
          </a:stretch>
        </p:blipFill>
        <p:spPr bwMode="auto">
          <a:xfrm>
            <a:off x="0" y="0"/>
            <a:ext cx="9144000" cy="7019925"/>
          </a:xfrm>
          <a:prstGeom prst="rect">
            <a:avLst/>
          </a:prstGeom>
          <a:noFill/>
          <a:ln w="9525">
            <a:noFill/>
            <a:miter lim="800000"/>
            <a:headEnd/>
            <a:tailEnd/>
          </a:ln>
        </p:spPr>
      </p:pic>
      <p:sp>
        <p:nvSpPr>
          <p:cNvPr id="2054" name="Text Box 5"/>
          <p:cNvSpPr txBox="1">
            <a:spLocks noChangeArrowheads="1"/>
          </p:cNvSpPr>
          <p:nvPr/>
        </p:nvSpPr>
        <p:spPr bwMode="auto">
          <a:xfrm>
            <a:off x="1187625" y="116632"/>
            <a:ext cx="6696743" cy="769441"/>
          </a:xfrm>
          <a:prstGeom prst="rect">
            <a:avLst/>
          </a:prstGeom>
          <a:noFill/>
          <a:ln w="9525">
            <a:noFill/>
            <a:miter lim="800000"/>
            <a:headEnd/>
            <a:tailEnd/>
          </a:ln>
        </p:spPr>
        <p:txBody>
          <a:bodyPr wrap="square">
            <a:spAutoFit/>
          </a:bodyPr>
          <a:lstStyle/>
          <a:p>
            <a:r>
              <a:rPr lang="es-ES" sz="4400" dirty="0" smtClean="0">
                <a:solidFill>
                  <a:srgbClr val="0070C0"/>
                </a:solidFill>
                <a:latin typeface="Forte" pitchFamily="66" charset="0"/>
              </a:rPr>
              <a:t>MILAGRO DE EMPEL</a:t>
            </a:r>
            <a:endParaRPr lang="es-ES" sz="4400" dirty="0">
              <a:solidFill>
                <a:srgbClr val="0070C0"/>
              </a:solidFill>
              <a:latin typeface="Forte" pitchFamily="66" charset="0"/>
            </a:endParaRPr>
          </a:p>
        </p:txBody>
      </p:sp>
      <p:sp>
        <p:nvSpPr>
          <p:cNvPr id="76802" name="AutoShape 2" descr="Resultado de imagen de bommel empel"/>
          <p:cNvSpPr>
            <a:spLocks noChangeAspect="1" noChangeArrowheads="1"/>
          </p:cNvSpPr>
          <p:nvPr/>
        </p:nvSpPr>
        <p:spPr bwMode="auto">
          <a:xfrm>
            <a:off x="0"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a:p>
        </p:txBody>
      </p:sp>
      <p:sp>
        <p:nvSpPr>
          <p:cNvPr id="76804" name="AutoShape 4" descr="Resultado de imagen de bommel empel"/>
          <p:cNvSpPr>
            <a:spLocks noChangeAspect="1" noChangeArrowheads="1"/>
          </p:cNvSpPr>
          <p:nvPr/>
        </p:nvSpPr>
        <p:spPr bwMode="auto">
          <a:xfrm>
            <a:off x="0"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a:p>
        </p:txBody>
      </p:sp>
      <p:sp>
        <p:nvSpPr>
          <p:cNvPr id="76806" name="AutoShape 6" descr="Resultado de imagen de bommel empel"/>
          <p:cNvSpPr>
            <a:spLocks noChangeAspect="1" noChangeArrowheads="1"/>
          </p:cNvSpPr>
          <p:nvPr/>
        </p:nvSpPr>
        <p:spPr bwMode="auto">
          <a:xfrm>
            <a:off x="0"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a:p>
        </p:txBody>
      </p:sp>
      <p:pic>
        <p:nvPicPr>
          <p:cNvPr id="140290" name="Picture 2" descr="Resultado de imagen de empel ferrer dalmau">
            <a:hlinkClick r:id="rId5"/>
          </p:cNvPr>
          <p:cNvPicPr>
            <a:picLocks noChangeAspect="1" noChangeArrowheads="1"/>
          </p:cNvPicPr>
          <p:nvPr/>
        </p:nvPicPr>
        <p:blipFill>
          <a:blip r:embed="rId6" cstate="print"/>
          <a:srcRect/>
          <a:stretch>
            <a:fillRect/>
          </a:stretch>
        </p:blipFill>
        <p:spPr bwMode="auto">
          <a:xfrm>
            <a:off x="179512" y="908720"/>
            <a:ext cx="4032448" cy="4704523"/>
          </a:xfrm>
          <a:prstGeom prst="rect">
            <a:avLst/>
          </a:prstGeom>
          <a:noFill/>
        </p:spPr>
      </p:pic>
      <p:pic>
        <p:nvPicPr>
          <p:cNvPr id="140292" name="Picture 4" descr="Resultado de imagen de empel ferrer dalmau">
            <a:hlinkClick r:id="rId7"/>
          </p:cNvPr>
          <p:cNvPicPr>
            <a:picLocks noChangeAspect="1" noChangeArrowheads="1"/>
          </p:cNvPicPr>
          <p:nvPr/>
        </p:nvPicPr>
        <p:blipFill>
          <a:blip r:embed="rId8" cstate="print"/>
          <a:srcRect/>
          <a:stretch>
            <a:fillRect/>
          </a:stretch>
        </p:blipFill>
        <p:spPr bwMode="auto">
          <a:xfrm>
            <a:off x="4283968" y="4126164"/>
            <a:ext cx="4860032" cy="2731835"/>
          </a:xfrm>
          <a:prstGeom prst="rect">
            <a:avLst/>
          </a:prstGeom>
          <a:noFill/>
        </p:spPr>
      </p:pic>
      <p:pic>
        <p:nvPicPr>
          <p:cNvPr id="140294" name="Picture 6" descr="Resultado de imagen de ferrer dalmau empel">
            <a:hlinkClick r:id="rId9"/>
          </p:cNvPr>
          <p:cNvPicPr>
            <a:picLocks noChangeAspect="1" noChangeArrowheads="1"/>
          </p:cNvPicPr>
          <p:nvPr/>
        </p:nvPicPr>
        <p:blipFill>
          <a:blip r:embed="rId10" cstate="print"/>
          <a:srcRect/>
          <a:stretch>
            <a:fillRect/>
          </a:stretch>
        </p:blipFill>
        <p:spPr bwMode="auto">
          <a:xfrm>
            <a:off x="5148064" y="692696"/>
            <a:ext cx="2466975" cy="3362326"/>
          </a:xfrm>
          <a:prstGeom prst="rect">
            <a:avLst/>
          </a:prstGeom>
          <a:noFill/>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10242 Elipse"/>
          <p:cNvSpPr/>
          <p:nvPr/>
        </p:nvSpPr>
        <p:spPr>
          <a:xfrm>
            <a:off x="3014826" y="1023470"/>
            <a:ext cx="690299" cy="61521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 name="3 Marcador de número de diapositiva"/>
          <p:cNvSpPr>
            <a:spLocks noGrp="1"/>
          </p:cNvSpPr>
          <p:nvPr>
            <p:ph type="sldNum" sz="quarter" idx="12"/>
          </p:nvPr>
        </p:nvSpPr>
        <p:spPr/>
        <p:txBody>
          <a:bodyPr/>
          <a:lstStyle/>
          <a:p>
            <a:fld id="{3F9700AC-234F-4AAC-B964-7861181ADD5D}" type="slidenum">
              <a:rPr lang="es-ES" smtClean="0"/>
              <a:pPr/>
              <a:t>44</a:t>
            </a:fld>
            <a:endParaRPr lang="es-ES" dirty="0"/>
          </a:p>
        </p:txBody>
      </p:sp>
      <p:pic>
        <p:nvPicPr>
          <p:cNvPr id="10242" name="Picture 2" descr="E:\empel milagro\CROQUIS COLOR.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34592" y="117825"/>
            <a:ext cx="8195766" cy="6365715"/>
          </a:xfrm>
          <a:prstGeom prst="rect">
            <a:avLst/>
          </a:prstGeom>
          <a:solidFill>
            <a:srgbClr val="FFC000"/>
          </a:solidFill>
          <a:ln>
            <a:noFill/>
          </a:ln>
          <a:effectLst>
            <a:softEdge rad="112500"/>
          </a:effectLst>
          <a:extLst/>
        </p:spPr>
      </p:pic>
      <p:pic>
        <p:nvPicPr>
          <p:cNvPr id="9" name="Picture 2" descr="C:\Users\jburvil\Desktop\empel milagro\Bat S.jpg"/>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l="68852" t="48909" r="22978" b="46980"/>
          <a:stretch/>
        </p:blipFill>
        <p:spPr bwMode="auto">
          <a:xfrm>
            <a:off x="6250110" y="3676225"/>
            <a:ext cx="617517" cy="225631"/>
          </a:xfrm>
          <a:prstGeom prst="rect">
            <a:avLst/>
          </a:prstGeom>
          <a:noFill/>
          <a:extLst>
            <a:ext uri="{909E8E84-426E-40DD-AFC4-6F175D3DCCD1}">
              <a14:hiddenFill xmlns:a14="http://schemas.microsoft.com/office/drawing/2010/main" xmlns="">
                <a:solidFill>
                  <a:srgbClr val="FFFFFF"/>
                </a:solidFill>
              </a14:hiddenFill>
            </a:ext>
          </a:extLst>
        </p:spPr>
      </p:pic>
      <p:pic>
        <p:nvPicPr>
          <p:cNvPr id="10" name="Picture 3" descr="C:\Users\jburvil\Desktop\empel milagro\Bat S.jpg"/>
          <p:cNvPicPr>
            <a:picLocks noChangeAspect="1" noChangeArrowheads="1"/>
          </p:cNvPicPr>
          <p:nvPr/>
        </p:nvPicPr>
        <p:blipFill rotWithShape="1">
          <a:blip r:embed="rId4" cstate="print">
            <a:extLst>
              <a:ext uri="{28A0092B-C50C-407E-A947-70E740481C1C}">
                <a14:useLocalDpi xmlns:a14="http://schemas.microsoft.com/office/drawing/2010/main" xmlns="" val="0"/>
              </a:ext>
            </a:extLst>
          </a:blip>
          <a:srcRect l="2258" t="50000" r="84712" b="45347"/>
          <a:stretch/>
        </p:blipFill>
        <p:spPr bwMode="auto">
          <a:xfrm>
            <a:off x="680204" y="3444312"/>
            <a:ext cx="1191496" cy="255320"/>
          </a:xfrm>
          <a:prstGeom prst="rect">
            <a:avLst/>
          </a:prstGeom>
          <a:noFill/>
          <a:extLst>
            <a:ext uri="{909E8E84-426E-40DD-AFC4-6F175D3DCCD1}">
              <a14:hiddenFill xmlns:a14="http://schemas.microsoft.com/office/drawing/2010/main" xmlns="">
                <a:solidFill>
                  <a:srgbClr val="FFFFFF"/>
                </a:solidFill>
              </a14:hiddenFill>
            </a:ext>
          </a:extLst>
        </p:spPr>
      </p:pic>
      <p:pic>
        <p:nvPicPr>
          <p:cNvPr id="11" name="Picture 4" descr="C:\Users\jburvil\Desktop\empel milagro\Bat S.jpg"/>
          <p:cNvPicPr>
            <a:picLocks noChangeAspect="1" noChangeArrowheads="1"/>
          </p:cNvPicPr>
          <p:nvPr/>
        </p:nvPicPr>
        <p:blipFill rotWithShape="1">
          <a:blip r:embed="rId5" cstate="print">
            <a:extLst>
              <a:ext uri="{28A0092B-C50C-407E-A947-70E740481C1C}">
                <a14:useLocalDpi xmlns:a14="http://schemas.microsoft.com/office/drawing/2010/main" xmlns="" val="0"/>
              </a:ext>
            </a:extLst>
          </a:blip>
          <a:srcRect l="2978" t="73611" r="84425" b="20667"/>
          <a:stretch/>
        </p:blipFill>
        <p:spPr bwMode="auto">
          <a:xfrm>
            <a:off x="823204" y="4913710"/>
            <a:ext cx="1151907" cy="380011"/>
          </a:xfrm>
          <a:prstGeom prst="rect">
            <a:avLst/>
          </a:prstGeom>
          <a:noFill/>
          <a:extLst>
            <a:ext uri="{909E8E84-426E-40DD-AFC4-6F175D3DCCD1}">
              <a14:hiddenFill xmlns:a14="http://schemas.microsoft.com/office/drawing/2010/main" xmlns="">
                <a:solidFill>
                  <a:srgbClr val="FFFFFF"/>
                </a:solidFill>
              </a14:hiddenFill>
            </a:ext>
          </a:extLst>
        </p:spPr>
      </p:pic>
      <p:pic>
        <p:nvPicPr>
          <p:cNvPr id="12" name="Picture 5" descr="C:\Users\jburvil\Desktop\empel milagro\CROQUIS COLOR.jpg"/>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91650" t="19283" r="-398" b="6156"/>
          <a:stretch/>
        </p:blipFill>
        <p:spPr bwMode="auto">
          <a:xfrm>
            <a:off x="7772009" y="1040683"/>
            <a:ext cx="959770" cy="5184545"/>
          </a:xfrm>
          <a:prstGeom prst="rect">
            <a:avLst/>
          </a:prstGeom>
          <a:noFill/>
          <a:ln w="47625">
            <a:solidFill>
              <a:schemeClr val="tx1"/>
            </a:solidFill>
          </a:ln>
          <a:extLst>
            <a:ext uri="{909E8E84-426E-40DD-AFC4-6F175D3DCCD1}">
              <a14:hiddenFill xmlns:a14="http://schemas.microsoft.com/office/drawing/2010/main" xmlns="">
                <a:solidFill>
                  <a:srgbClr val="FFFFFF"/>
                </a:solidFill>
              </a14:hiddenFill>
            </a:ext>
          </a:extLst>
        </p:spPr>
      </p:pic>
      <p:sp>
        <p:nvSpPr>
          <p:cNvPr id="2" name="1 Rectángulo"/>
          <p:cNvSpPr/>
          <p:nvPr/>
        </p:nvSpPr>
        <p:spPr>
          <a:xfrm>
            <a:off x="7903830" y="4486154"/>
            <a:ext cx="696128" cy="504056"/>
          </a:xfrm>
          <a:prstGeom prst="rect">
            <a:avLst/>
          </a:prstGeom>
          <a:noFill/>
          <a:ln w="28575">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cxnSp>
        <p:nvCxnSpPr>
          <p:cNvPr id="5" name="4 Conector recto de flecha"/>
          <p:cNvCxnSpPr/>
          <p:nvPr/>
        </p:nvCxnSpPr>
        <p:spPr>
          <a:xfrm flipV="1">
            <a:off x="7399825" y="4738182"/>
            <a:ext cx="465656" cy="302075"/>
          </a:xfrm>
          <a:prstGeom prst="straightConnector1">
            <a:avLst/>
          </a:prstGeom>
          <a:ln w="53975">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21" name="20 Rectángulo"/>
          <p:cNvSpPr/>
          <p:nvPr/>
        </p:nvSpPr>
        <p:spPr>
          <a:xfrm>
            <a:off x="1115616" y="1194450"/>
            <a:ext cx="203578" cy="112816"/>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2" name="21 Rectángulo"/>
          <p:cNvSpPr/>
          <p:nvPr/>
        </p:nvSpPr>
        <p:spPr>
          <a:xfrm>
            <a:off x="1505343" y="1320364"/>
            <a:ext cx="203578" cy="112816"/>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3" name="22 Rectángulo"/>
          <p:cNvSpPr/>
          <p:nvPr/>
        </p:nvSpPr>
        <p:spPr>
          <a:xfrm>
            <a:off x="1907704" y="1371968"/>
            <a:ext cx="203578" cy="112816"/>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4" name="23 Rectángulo"/>
          <p:cNvSpPr/>
          <p:nvPr/>
        </p:nvSpPr>
        <p:spPr>
          <a:xfrm>
            <a:off x="2267744" y="1515984"/>
            <a:ext cx="203578" cy="112816"/>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5" name="24 Rectángulo"/>
          <p:cNvSpPr/>
          <p:nvPr/>
        </p:nvSpPr>
        <p:spPr>
          <a:xfrm>
            <a:off x="2640230" y="1628800"/>
            <a:ext cx="203578" cy="112816"/>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6" name="25 Rectángulo"/>
          <p:cNvSpPr/>
          <p:nvPr/>
        </p:nvSpPr>
        <p:spPr>
          <a:xfrm>
            <a:off x="3044847" y="1753259"/>
            <a:ext cx="203578" cy="112816"/>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7" name="26 Rectángulo"/>
          <p:cNvSpPr/>
          <p:nvPr/>
        </p:nvSpPr>
        <p:spPr>
          <a:xfrm>
            <a:off x="3415354" y="1819330"/>
            <a:ext cx="203578" cy="112816"/>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8" name="27 Rectángulo"/>
          <p:cNvSpPr/>
          <p:nvPr/>
        </p:nvSpPr>
        <p:spPr>
          <a:xfrm>
            <a:off x="3808284" y="1866075"/>
            <a:ext cx="203578" cy="112816"/>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9" name="28 Rectángulo"/>
          <p:cNvSpPr/>
          <p:nvPr/>
        </p:nvSpPr>
        <p:spPr>
          <a:xfrm>
            <a:off x="4268134" y="1922483"/>
            <a:ext cx="203578" cy="112816"/>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0" name="29 Rectángulo"/>
          <p:cNvSpPr/>
          <p:nvPr/>
        </p:nvSpPr>
        <p:spPr>
          <a:xfrm>
            <a:off x="4732891" y="2029435"/>
            <a:ext cx="203578" cy="112816"/>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1" name="30 Rectángulo"/>
          <p:cNvSpPr/>
          <p:nvPr/>
        </p:nvSpPr>
        <p:spPr>
          <a:xfrm>
            <a:off x="5185662" y="1885281"/>
            <a:ext cx="203578" cy="112816"/>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2" name="31 Rectángulo"/>
          <p:cNvSpPr/>
          <p:nvPr/>
        </p:nvSpPr>
        <p:spPr>
          <a:xfrm>
            <a:off x="5741028" y="1761602"/>
            <a:ext cx="203578" cy="112816"/>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3" name="32 Rectángulo"/>
          <p:cNvSpPr/>
          <p:nvPr/>
        </p:nvSpPr>
        <p:spPr>
          <a:xfrm>
            <a:off x="6141795" y="1412766"/>
            <a:ext cx="203578" cy="112816"/>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4" name="33 Rectángulo"/>
          <p:cNvSpPr/>
          <p:nvPr/>
        </p:nvSpPr>
        <p:spPr>
          <a:xfrm>
            <a:off x="7128314" y="677096"/>
            <a:ext cx="203578" cy="112816"/>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5" name="34 Rectángulo"/>
          <p:cNvSpPr/>
          <p:nvPr/>
        </p:nvSpPr>
        <p:spPr>
          <a:xfrm>
            <a:off x="6831357" y="950822"/>
            <a:ext cx="203578" cy="112816"/>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6" name="35 Rectángulo"/>
          <p:cNvSpPr/>
          <p:nvPr/>
        </p:nvSpPr>
        <p:spPr>
          <a:xfrm>
            <a:off x="6457079" y="1238653"/>
            <a:ext cx="203578" cy="112816"/>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8" name="37 Rectángulo"/>
          <p:cNvSpPr/>
          <p:nvPr/>
        </p:nvSpPr>
        <p:spPr>
          <a:xfrm>
            <a:off x="807806" y="1212023"/>
            <a:ext cx="203578" cy="112816"/>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6" name="65 Rectángulo"/>
          <p:cNvSpPr/>
          <p:nvPr/>
        </p:nvSpPr>
        <p:spPr>
          <a:xfrm>
            <a:off x="1066151" y="2076162"/>
            <a:ext cx="203578" cy="112816"/>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241" name="10240 CuadroTexto"/>
          <p:cNvSpPr txBox="1"/>
          <p:nvPr/>
        </p:nvSpPr>
        <p:spPr>
          <a:xfrm>
            <a:off x="6804443" y="2664120"/>
            <a:ext cx="380484" cy="707886"/>
          </a:xfrm>
          <a:prstGeom prst="rect">
            <a:avLst/>
          </a:prstGeom>
          <a:noFill/>
        </p:spPr>
        <p:txBody>
          <a:bodyPr wrap="square" rtlCol="0">
            <a:spAutoFit/>
          </a:bodyPr>
          <a:lstStyle/>
          <a:p>
            <a:r>
              <a:rPr lang="es-ES" sz="4000" b="1" dirty="0" smtClean="0"/>
              <a:t>1</a:t>
            </a:r>
            <a:endParaRPr lang="es-ES" sz="4000" b="1" dirty="0"/>
          </a:p>
        </p:txBody>
      </p:sp>
      <p:sp>
        <p:nvSpPr>
          <p:cNvPr id="10255" name="10254 CuadroTexto"/>
          <p:cNvSpPr txBox="1"/>
          <p:nvPr/>
        </p:nvSpPr>
        <p:spPr>
          <a:xfrm>
            <a:off x="4551344" y="4771018"/>
            <a:ext cx="3189008" cy="1754326"/>
          </a:xfrm>
          <a:prstGeom prst="rect">
            <a:avLst/>
          </a:prstGeom>
          <a:noFill/>
        </p:spPr>
        <p:txBody>
          <a:bodyPr wrap="square" rtlCol="0">
            <a:spAutoFit/>
          </a:bodyPr>
          <a:lstStyle/>
          <a:p>
            <a:pPr marL="342900" indent="-342900">
              <a:buFont typeface="+mj-lt"/>
              <a:buAutoNum type="arabicPeriod"/>
            </a:pPr>
            <a:r>
              <a:rPr lang="es-ES" b="1" dirty="0" smtClean="0"/>
              <a:t>HIELO</a:t>
            </a:r>
          </a:p>
          <a:p>
            <a:pPr marL="342900" indent="-342900">
              <a:buFont typeface="+mj-lt"/>
              <a:buAutoNum type="arabicPeriod"/>
            </a:pPr>
            <a:r>
              <a:rPr lang="es-ES" b="1" dirty="0" smtClean="0"/>
              <a:t>Artillería en Rosman</a:t>
            </a:r>
          </a:p>
          <a:p>
            <a:pPr marL="342900" indent="-342900">
              <a:buFont typeface="+mj-lt"/>
              <a:buAutoNum type="arabicPeriod"/>
            </a:pPr>
            <a:r>
              <a:rPr lang="es-ES" b="1" dirty="0" smtClean="0"/>
              <a:t>Decisión de </a:t>
            </a:r>
            <a:r>
              <a:rPr lang="es-ES" b="1" dirty="0" err="1" smtClean="0"/>
              <a:t>Holak</a:t>
            </a:r>
            <a:endParaRPr lang="es-ES" b="1" dirty="0" smtClean="0"/>
          </a:p>
          <a:p>
            <a:pPr marL="342900" indent="-342900">
              <a:buFont typeface="+mj-lt"/>
              <a:buAutoNum type="arabicPeriod"/>
            </a:pPr>
            <a:endParaRPr lang="es-ES" b="1" dirty="0" smtClean="0"/>
          </a:p>
          <a:p>
            <a:pPr marL="342900" indent="-342900">
              <a:buFont typeface="+mj-lt"/>
              <a:buAutoNum type="arabicPeriod"/>
            </a:pPr>
            <a:endParaRPr lang="es-ES" b="1" dirty="0" smtClean="0"/>
          </a:p>
          <a:p>
            <a:pPr marL="342900" indent="-342900">
              <a:buFont typeface="+mj-lt"/>
              <a:buAutoNum type="arabicPeriod"/>
            </a:pPr>
            <a:endParaRPr lang="es-ES" b="1" dirty="0"/>
          </a:p>
        </p:txBody>
      </p:sp>
      <p:sp>
        <p:nvSpPr>
          <p:cNvPr id="67" name="66 Rectángulo"/>
          <p:cNvSpPr/>
          <p:nvPr/>
        </p:nvSpPr>
        <p:spPr>
          <a:xfrm>
            <a:off x="2785626" y="2524419"/>
            <a:ext cx="203578" cy="112816"/>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8" name="67 Rectángulo"/>
          <p:cNvSpPr/>
          <p:nvPr/>
        </p:nvSpPr>
        <p:spPr>
          <a:xfrm>
            <a:off x="3272840" y="2419055"/>
            <a:ext cx="203578" cy="112816"/>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9" name="68 Rectángulo"/>
          <p:cNvSpPr/>
          <p:nvPr/>
        </p:nvSpPr>
        <p:spPr>
          <a:xfrm>
            <a:off x="1763688" y="1792611"/>
            <a:ext cx="203578" cy="112816"/>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1" name="70 Rectángulo"/>
          <p:cNvSpPr/>
          <p:nvPr/>
        </p:nvSpPr>
        <p:spPr>
          <a:xfrm>
            <a:off x="3603336" y="2232333"/>
            <a:ext cx="203578" cy="112816"/>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2" name="71 Rectángulo"/>
          <p:cNvSpPr/>
          <p:nvPr/>
        </p:nvSpPr>
        <p:spPr>
          <a:xfrm>
            <a:off x="5287451" y="2009271"/>
            <a:ext cx="203578" cy="112816"/>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4" name="13 Rectángulo"/>
          <p:cNvSpPr/>
          <p:nvPr/>
        </p:nvSpPr>
        <p:spPr>
          <a:xfrm>
            <a:off x="2826177" y="5249105"/>
            <a:ext cx="294304" cy="156418"/>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5" name="14 CuadroTexto"/>
          <p:cNvSpPr txBox="1"/>
          <p:nvPr/>
        </p:nvSpPr>
        <p:spPr>
          <a:xfrm>
            <a:off x="2813918" y="5103716"/>
            <a:ext cx="336482" cy="369332"/>
          </a:xfrm>
          <a:prstGeom prst="rect">
            <a:avLst/>
          </a:prstGeom>
          <a:noFill/>
        </p:spPr>
        <p:txBody>
          <a:bodyPr wrap="square" rtlCol="0">
            <a:spAutoFit/>
          </a:bodyPr>
          <a:lstStyle/>
          <a:p>
            <a:r>
              <a:rPr lang="es-ES" b="1" dirty="0" smtClean="0">
                <a:solidFill>
                  <a:schemeClr val="bg1"/>
                </a:solidFill>
              </a:rPr>
              <a:t>x</a:t>
            </a:r>
            <a:endParaRPr lang="es-ES" b="1" dirty="0">
              <a:solidFill>
                <a:schemeClr val="bg1"/>
              </a:solidFill>
            </a:endParaRPr>
          </a:p>
        </p:txBody>
      </p:sp>
      <p:cxnSp>
        <p:nvCxnSpPr>
          <p:cNvPr id="18" name="17 Conector recto"/>
          <p:cNvCxnSpPr/>
          <p:nvPr/>
        </p:nvCxnSpPr>
        <p:spPr>
          <a:xfrm>
            <a:off x="2832721" y="5405523"/>
            <a:ext cx="0" cy="260208"/>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0" name="19 Conector recto"/>
          <p:cNvCxnSpPr/>
          <p:nvPr/>
        </p:nvCxnSpPr>
        <p:spPr>
          <a:xfrm>
            <a:off x="2855636" y="5665731"/>
            <a:ext cx="369476"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73" name="72 Rectángulo"/>
          <p:cNvSpPr/>
          <p:nvPr/>
        </p:nvSpPr>
        <p:spPr>
          <a:xfrm>
            <a:off x="2309971" y="4178880"/>
            <a:ext cx="203578" cy="112816"/>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4" name="73 Rectángulo"/>
          <p:cNvSpPr/>
          <p:nvPr/>
        </p:nvSpPr>
        <p:spPr>
          <a:xfrm>
            <a:off x="2724388" y="4316930"/>
            <a:ext cx="203578" cy="112816"/>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5" name="74 Rectángulo"/>
          <p:cNvSpPr/>
          <p:nvPr/>
        </p:nvSpPr>
        <p:spPr>
          <a:xfrm>
            <a:off x="3182116" y="4373338"/>
            <a:ext cx="203578" cy="112816"/>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cxnSp>
        <p:nvCxnSpPr>
          <p:cNvPr id="7" name="6 Conector recto"/>
          <p:cNvCxnSpPr/>
          <p:nvPr/>
        </p:nvCxnSpPr>
        <p:spPr>
          <a:xfrm flipV="1">
            <a:off x="2411760" y="3996268"/>
            <a:ext cx="0" cy="182612"/>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78" name="77 Conector recto"/>
          <p:cNvCxnSpPr/>
          <p:nvPr/>
        </p:nvCxnSpPr>
        <p:spPr>
          <a:xfrm flipV="1">
            <a:off x="3263071" y="4178880"/>
            <a:ext cx="0" cy="182612"/>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79" name="78 Conector recto"/>
          <p:cNvCxnSpPr/>
          <p:nvPr/>
        </p:nvCxnSpPr>
        <p:spPr>
          <a:xfrm flipV="1">
            <a:off x="2837585" y="4143982"/>
            <a:ext cx="0" cy="182612"/>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16" name="15 Elipse"/>
          <p:cNvSpPr/>
          <p:nvPr/>
        </p:nvSpPr>
        <p:spPr>
          <a:xfrm>
            <a:off x="2295063" y="3996268"/>
            <a:ext cx="100146" cy="130085"/>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0" name="79 Elipse"/>
          <p:cNvSpPr/>
          <p:nvPr/>
        </p:nvSpPr>
        <p:spPr>
          <a:xfrm>
            <a:off x="2449048" y="4009209"/>
            <a:ext cx="112112" cy="117143"/>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1" name="80 Elipse"/>
          <p:cNvSpPr/>
          <p:nvPr/>
        </p:nvSpPr>
        <p:spPr>
          <a:xfrm>
            <a:off x="2706098" y="4148840"/>
            <a:ext cx="112112" cy="117143"/>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2" name="81 Elipse"/>
          <p:cNvSpPr/>
          <p:nvPr/>
        </p:nvSpPr>
        <p:spPr>
          <a:xfrm>
            <a:off x="2846297" y="4156262"/>
            <a:ext cx="112112" cy="117143"/>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3" name="82 Elipse"/>
          <p:cNvSpPr/>
          <p:nvPr/>
        </p:nvSpPr>
        <p:spPr>
          <a:xfrm>
            <a:off x="3273582" y="4191519"/>
            <a:ext cx="112112" cy="117143"/>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4" name="83 Elipse"/>
          <p:cNvSpPr/>
          <p:nvPr/>
        </p:nvSpPr>
        <p:spPr>
          <a:xfrm>
            <a:off x="3118011" y="4178880"/>
            <a:ext cx="112112" cy="117143"/>
          </a:xfrm>
          <a:prstGeom prst="ellipse">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5" name="84 Rectángulo"/>
          <p:cNvSpPr/>
          <p:nvPr/>
        </p:nvSpPr>
        <p:spPr>
          <a:xfrm>
            <a:off x="2176817" y="1878423"/>
            <a:ext cx="203578" cy="112816"/>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6" name="85 Rectángulo"/>
          <p:cNvSpPr/>
          <p:nvPr/>
        </p:nvSpPr>
        <p:spPr>
          <a:xfrm>
            <a:off x="1907704" y="1996140"/>
            <a:ext cx="203578" cy="112816"/>
          </a:xfrm>
          <a:prstGeom prst="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7" name="16 Elipse"/>
          <p:cNvSpPr/>
          <p:nvPr/>
        </p:nvSpPr>
        <p:spPr>
          <a:xfrm>
            <a:off x="2832449" y="1890310"/>
            <a:ext cx="73164" cy="141331"/>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3" name="92 Elipse"/>
          <p:cNvSpPr/>
          <p:nvPr/>
        </p:nvSpPr>
        <p:spPr>
          <a:xfrm>
            <a:off x="3047666" y="1967625"/>
            <a:ext cx="73164" cy="141331"/>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4" name="93 Elipse"/>
          <p:cNvSpPr/>
          <p:nvPr/>
        </p:nvSpPr>
        <p:spPr>
          <a:xfrm>
            <a:off x="3286811" y="2020135"/>
            <a:ext cx="73164" cy="141331"/>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5" name="94 Elipse"/>
          <p:cNvSpPr/>
          <p:nvPr/>
        </p:nvSpPr>
        <p:spPr>
          <a:xfrm>
            <a:off x="3517143" y="2069938"/>
            <a:ext cx="73164" cy="141331"/>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6" name="95 Elipse"/>
          <p:cNvSpPr/>
          <p:nvPr/>
        </p:nvSpPr>
        <p:spPr>
          <a:xfrm>
            <a:off x="3715231" y="2069938"/>
            <a:ext cx="73164" cy="141331"/>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7" name="96 Elipse"/>
          <p:cNvSpPr/>
          <p:nvPr/>
        </p:nvSpPr>
        <p:spPr>
          <a:xfrm>
            <a:off x="3910073" y="2104117"/>
            <a:ext cx="73164" cy="141331"/>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8" name="97 Elipse"/>
          <p:cNvSpPr/>
          <p:nvPr/>
        </p:nvSpPr>
        <p:spPr>
          <a:xfrm>
            <a:off x="4119296" y="2132342"/>
            <a:ext cx="73164" cy="141331"/>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9" name="48 Arco"/>
          <p:cNvSpPr/>
          <p:nvPr/>
        </p:nvSpPr>
        <p:spPr>
          <a:xfrm>
            <a:off x="1167940" y="1515984"/>
            <a:ext cx="914400" cy="914400"/>
          </a:xfrm>
          <a:prstGeom prst="arc">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
        <p:nvSpPr>
          <p:cNvPr id="110" name="109 CuadroTexto"/>
          <p:cNvSpPr txBox="1"/>
          <p:nvPr/>
        </p:nvSpPr>
        <p:spPr>
          <a:xfrm>
            <a:off x="3897962" y="5666424"/>
            <a:ext cx="380484" cy="707886"/>
          </a:xfrm>
          <a:prstGeom prst="rect">
            <a:avLst/>
          </a:prstGeom>
          <a:noFill/>
        </p:spPr>
        <p:txBody>
          <a:bodyPr wrap="square" rtlCol="0">
            <a:spAutoFit/>
          </a:bodyPr>
          <a:lstStyle/>
          <a:p>
            <a:r>
              <a:rPr lang="es-ES" sz="4000" b="1" dirty="0">
                <a:solidFill>
                  <a:schemeClr val="bg1"/>
                </a:solidFill>
              </a:rPr>
              <a:t>2</a:t>
            </a:r>
          </a:p>
        </p:txBody>
      </p:sp>
      <p:pic>
        <p:nvPicPr>
          <p:cNvPr id="99" name="98 Imagen"/>
          <p:cNvPicPr/>
          <p:nvPr/>
        </p:nvPicPr>
        <p:blipFill rotWithShape="1">
          <a:blip r:embed="rId6" cstate="print">
            <a:extLst>
              <a:ext uri="{28A0092B-C50C-407E-A947-70E740481C1C}">
                <a14:useLocalDpi xmlns:a14="http://schemas.microsoft.com/office/drawing/2010/main" xmlns="" val="0"/>
              </a:ext>
            </a:extLst>
          </a:blip>
          <a:srcRect l="29563" t="59897" r="66694" b="34423"/>
          <a:stretch/>
        </p:blipFill>
        <p:spPr bwMode="auto">
          <a:xfrm>
            <a:off x="5377364" y="3946405"/>
            <a:ext cx="262310" cy="244207"/>
          </a:xfrm>
          <a:prstGeom prst="rect">
            <a:avLst/>
          </a:prstGeom>
          <a:noFill/>
          <a:ln>
            <a:noFill/>
          </a:ln>
          <a:extLst>
            <a:ext uri="{53640926-AAD7-44D8-BBD7-CCE9431645EC}">
              <a14:shadowObscured xmlns:a14="http://schemas.microsoft.com/office/drawing/2010/main" xmlns=""/>
            </a:ext>
          </a:extLst>
        </p:spPr>
      </p:pic>
      <p:pic>
        <p:nvPicPr>
          <p:cNvPr id="102" name="101 Imagen"/>
          <p:cNvPicPr/>
          <p:nvPr/>
        </p:nvPicPr>
        <p:blipFill rotWithShape="1">
          <a:blip r:embed="rId6" cstate="print">
            <a:extLst>
              <a:ext uri="{28A0092B-C50C-407E-A947-70E740481C1C}">
                <a14:useLocalDpi xmlns:a14="http://schemas.microsoft.com/office/drawing/2010/main" xmlns="" val="0"/>
              </a:ext>
            </a:extLst>
          </a:blip>
          <a:srcRect l="29563" t="59897" r="66694" b="34423"/>
          <a:stretch/>
        </p:blipFill>
        <p:spPr bwMode="auto">
          <a:xfrm>
            <a:off x="5842817" y="3647460"/>
            <a:ext cx="262310" cy="244207"/>
          </a:xfrm>
          <a:prstGeom prst="rect">
            <a:avLst/>
          </a:prstGeom>
          <a:noFill/>
          <a:ln>
            <a:noFill/>
          </a:ln>
          <a:extLst>
            <a:ext uri="{53640926-AAD7-44D8-BBD7-CCE9431645EC}">
              <a14:shadowObscured xmlns:a14="http://schemas.microsoft.com/office/drawing/2010/main" xmlns=""/>
            </a:ext>
          </a:extLst>
        </p:spPr>
      </p:pic>
      <p:pic>
        <p:nvPicPr>
          <p:cNvPr id="104" name="103 Imagen"/>
          <p:cNvPicPr/>
          <p:nvPr/>
        </p:nvPicPr>
        <p:blipFill rotWithShape="1">
          <a:blip r:embed="rId6" cstate="print">
            <a:extLst>
              <a:ext uri="{28A0092B-C50C-407E-A947-70E740481C1C}">
                <a14:useLocalDpi xmlns:a14="http://schemas.microsoft.com/office/drawing/2010/main" xmlns="" val="0"/>
              </a:ext>
            </a:extLst>
          </a:blip>
          <a:srcRect l="29563" t="59897" r="66694" b="34423"/>
          <a:stretch/>
        </p:blipFill>
        <p:spPr bwMode="auto">
          <a:xfrm>
            <a:off x="6257527" y="3300683"/>
            <a:ext cx="262310" cy="244207"/>
          </a:xfrm>
          <a:prstGeom prst="rect">
            <a:avLst/>
          </a:prstGeom>
          <a:noFill/>
          <a:ln>
            <a:noFill/>
          </a:ln>
          <a:extLst>
            <a:ext uri="{53640926-AAD7-44D8-BBD7-CCE9431645EC}">
              <a14:shadowObscured xmlns:a14="http://schemas.microsoft.com/office/drawing/2010/main" xmlns=""/>
            </a:ext>
          </a:extLst>
        </p:spPr>
      </p:pic>
      <p:pic>
        <p:nvPicPr>
          <p:cNvPr id="105" name="104 Imagen"/>
          <p:cNvPicPr/>
          <p:nvPr/>
        </p:nvPicPr>
        <p:blipFill rotWithShape="1">
          <a:blip r:embed="rId6" cstate="print">
            <a:extLst>
              <a:ext uri="{28A0092B-C50C-407E-A947-70E740481C1C}">
                <a14:useLocalDpi xmlns:a14="http://schemas.microsoft.com/office/drawing/2010/main" xmlns="" val="0"/>
              </a:ext>
            </a:extLst>
          </a:blip>
          <a:srcRect l="29563" t="59897" r="66694" b="34423"/>
          <a:stretch/>
        </p:blipFill>
        <p:spPr bwMode="auto">
          <a:xfrm>
            <a:off x="6605317" y="2811224"/>
            <a:ext cx="262310" cy="244207"/>
          </a:xfrm>
          <a:prstGeom prst="rect">
            <a:avLst/>
          </a:prstGeom>
          <a:noFill/>
          <a:ln>
            <a:noFill/>
          </a:ln>
          <a:extLst>
            <a:ext uri="{53640926-AAD7-44D8-BBD7-CCE9431645EC}">
              <a14:shadowObscured xmlns:a14="http://schemas.microsoft.com/office/drawing/2010/main" xmlns=""/>
            </a:ext>
          </a:extLst>
        </p:spPr>
      </p:pic>
      <p:pic>
        <p:nvPicPr>
          <p:cNvPr id="103" name="102 Imagen"/>
          <p:cNvPicPr/>
          <p:nvPr/>
        </p:nvPicPr>
        <p:blipFill rotWithShape="1">
          <a:blip r:embed="rId6" cstate="print">
            <a:extLst>
              <a:ext uri="{28A0092B-C50C-407E-A947-70E740481C1C}">
                <a14:useLocalDpi xmlns:a14="http://schemas.microsoft.com/office/drawing/2010/main" xmlns="" val="0"/>
              </a:ext>
            </a:extLst>
          </a:blip>
          <a:srcRect l="29563" t="59897" r="66694" b="34423"/>
          <a:stretch/>
        </p:blipFill>
        <p:spPr bwMode="auto">
          <a:xfrm>
            <a:off x="749074" y="2642794"/>
            <a:ext cx="262310" cy="244207"/>
          </a:xfrm>
          <a:prstGeom prst="rect">
            <a:avLst/>
          </a:prstGeom>
          <a:noFill/>
          <a:ln>
            <a:noFill/>
          </a:ln>
          <a:extLst>
            <a:ext uri="{53640926-AAD7-44D8-BBD7-CCE9431645EC}">
              <a14:shadowObscured xmlns:a14="http://schemas.microsoft.com/office/drawing/2010/main" xmlns=""/>
            </a:ext>
          </a:extLst>
        </p:spPr>
      </p:pic>
      <p:pic>
        <p:nvPicPr>
          <p:cNvPr id="106" name="105 Imagen"/>
          <p:cNvPicPr/>
          <p:nvPr/>
        </p:nvPicPr>
        <p:blipFill rotWithShape="1">
          <a:blip r:embed="rId6" cstate="print">
            <a:extLst>
              <a:ext uri="{28A0092B-C50C-407E-A947-70E740481C1C}">
                <a14:useLocalDpi xmlns:a14="http://schemas.microsoft.com/office/drawing/2010/main" xmlns="" val="0"/>
              </a:ext>
            </a:extLst>
          </a:blip>
          <a:srcRect l="29563" t="59897" r="66694" b="34423"/>
          <a:stretch/>
        </p:blipFill>
        <p:spPr bwMode="auto">
          <a:xfrm>
            <a:off x="901474" y="2795194"/>
            <a:ext cx="262310" cy="244207"/>
          </a:xfrm>
          <a:prstGeom prst="rect">
            <a:avLst/>
          </a:prstGeom>
          <a:noFill/>
          <a:ln>
            <a:noFill/>
          </a:ln>
          <a:extLst>
            <a:ext uri="{53640926-AAD7-44D8-BBD7-CCE9431645EC}">
              <a14:shadowObscured xmlns:a14="http://schemas.microsoft.com/office/drawing/2010/main" xmlns=""/>
            </a:ext>
          </a:extLst>
        </p:spPr>
      </p:pic>
      <p:pic>
        <p:nvPicPr>
          <p:cNvPr id="107" name="106 Imagen"/>
          <p:cNvPicPr/>
          <p:nvPr/>
        </p:nvPicPr>
        <p:blipFill rotWithShape="1">
          <a:blip r:embed="rId6" cstate="print">
            <a:extLst>
              <a:ext uri="{28A0092B-C50C-407E-A947-70E740481C1C}">
                <a14:useLocalDpi xmlns:a14="http://schemas.microsoft.com/office/drawing/2010/main" xmlns="" val="0"/>
              </a:ext>
            </a:extLst>
          </a:blip>
          <a:srcRect l="29563" t="59897" r="66694" b="34423"/>
          <a:stretch/>
        </p:blipFill>
        <p:spPr bwMode="auto">
          <a:xfrm>
            <a:off x="1115616" y="2936800"/>
            <a:ext cx="262310" cy="244207"/>
          </a:xfrm>
          <a:prstGeom prst="rect">
            <a:avLst/>
          </a:prstGeom>
          <a:noFill/>
          <a:ln>
            <a:noFill/>
          </a:ln>
          <a:extLst>
            <a:ext uri="{53640926-AAD7-44D8-BBD7-CCE9431645EC}">
              <a14:shadowObscured xmlns:a14="http://schemas.microsoft.com/office/drawing/2010/main" xmlns=""/>
            </a:ext>
          </a:extLst>
        </p:spPr>
      </p:pic>
      <p:pic>
        <p:nvPicPr>
          <p:cNvPr id="108" name="107 Imagen"/>
          <p:cNvPicPr/>
          <p:nvPr/>
        </p:nvPicPr>
        <p:blipFill rotWithShape="1">
          <a:blip r:embed="rId6" cstate="print">
            <a:extLst>
              <a:ext uri="{28A0092B-C50C-407E-A947-70E740481C1C}">
                <a14:useLocalDpi xmlns:a14="http://schemas.microsoft.com/office/drawing/2010/main" xmlns="" val="0"/>
              </a:ext>
            </a:extLst>
          </a:blip>
          <a:srcRect l="29563" t="59897" r="66694" b="34423"/>
          <a:stretch/>
        </p:blipFill>
        <p:spPr bwMode="auto">
          <a:xfrm>
            <a:off x="1316184" y="3099994"/>
            <a:ext cx="262310" cy="244207"/>
          </a:xfrm>
          <a:prstGeom prst="rect">
            <a:avLst/>
          </a:prstGeom>
          <a:noFill/>
          <a:ln>
            <a:noFill/>
          </a:ln>
          <a:extLst>
            <a:ext uri="{53640926-AAD7-44D8-BBD7-CCE9431645EC}">
              <a14:shadowObscured xmlns:a14="http://schemas.microsoft.com/office/drawing/2010/main" xmlns=""/>
            </a:ext>
          </a:extLst>
        </p:spPr>
      </p:pic>
      <p:sp>
        <p:nvSpPr>
          <p:cNvPr id="70" name="69 Forma libre"/>
          <p:cNvSpPr/>
          <p:nvPr/>
        </p:nvSpPr>
        <p:spPr>
          <a:xfrm>
            <a:off x="2337699" y="1819330"/>
            <a:ext cx="476219" cy="1218114"/>
          </a:xfrm>
          <a:custGeom>
            <a:avLst/>
            <a:gdLst>
              <a:gd name="connsiteX0" fmla="*/ 369875 w 483839"/>
              <a:gd name="connsiteY0" fmla="*/ 0 h 1268021"/>
              <a:gd name="connsiteX1" fmla="*/ 298623 w 483839"/>
              <a:gd name="connsiteY1" fmla="*/ 261258 h 1268021"/>
              <a:gd name="connsiteX2" fmla="*/ 239246 w 483839"/>
              <a:gd name="connsiteY2" fmla="*/ 451263 h 1268021"/>
              <a:gd name="connsiteX3" fmla="*/ 108618 w 483839"/>
              <a:gd name="connsiteY3" fmla="*/ 605642 h 1268021"/>
              <a:gd name="connsiteX4" fmla="*/ 1740 w 483839"/>
              <a:gd name="connsiteY4" fmla="*/ 819398 h 1268021"/>
              <a:gd name="connsiteX5" fmla="*/ 72992 w 483839"/>
              <a:gd name="connsiteY5" fmla="*/ 1128156 h 1268021"/>
              <a:gd name="connsiteX6" fmla="*/ 429252 w 483839"/>
              <a:gd name="connsiteY6" fmla="*/ 1258785 h 1268021"/>
              <a:gd name="connsiteX7" fmla="*/ 476753 w 483839"/>
              <a:gd name="connsiteY7" fmla="*/ 1246909 h 1268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3839" h="1268021">
                <a:moveTo>
                  <a:pt x="369875" y="0"/>
                </a:moveTo>
                <a:cubicBezTo>
                  <a:pt x="345134" y="93024"/>
                  <a:pt x="320394" y="186048"/>
                  <a:pt x="298623" y="261258"/>
                </a:cubicBezTo>
                <a:cubicBezTo>
                  <a:pt x="276852" y="336468"/>
                  <a:pt x="270913" y="393866"/>
                  <a:pt x="239246" y="451263"/>
                </a:cubicBezTo>
                <a:cubicBezTo>
                  <a:pt x="207579" y="508660"/>
                  <a:pt x="148202" y="544286"/>
                  <a:pt x="108618" y="605642"/>
                </a:cubicBezTo>
                <a:cubicBezTo>
                  <a:pt x="69034" y="666998"/>
                  <a:pt x="7678" y="732312"/>
                  <a:pt x="1740" y="819398"/>
                </a:cubicBezTo>
                <a:cubicBezTo>
                  <a:pt x="-4198" y="906484"/>
                  <a:pt x="1740" y="1054925"/>
                  <a:pt x="72992" y="1128156"/>
                </a:cubicBezTo>
                <a:cubicBezTo>
                  <a:pt x="144244" y="1201387"/>
                  <a:pt x="361959" y="1238993"/>
                  <a:pt x="429252" y="1258785"/>
                </a:cubicBezTo>
                <a:cubicBezTo>
                  <a:pt x="496545" y="1278577"/>
                  <a:pt x="486649" y="1262743"/>
                  <a:pt x="476753" y="1246909"/>
                </a:cubicBezTo>
              </a:path>
            </a:pathLst>
          </a:cu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7" name="86 Forma libre"/>
          <p:cNvSpPr/>
          <p:nvPr/>
        </p:nvSpPr>
        <p:spPr>
          <a:xfrm>
            <a:off x="4239491" y="2125683"/>
            <a:ext cx="47501" cy="356260"/>
          </a:xfrm>
          <a:custGeom>
            <a:avLst/>
            <a:gdLst>
              <a:gd name="connsiteX0" fmla="*/ 0 w 47501"/>
              <a:gd name="connsiteY0" fmla="*/ 0 h 356260"/>
              <a:gd name="connsiteX1" fmla="*/ 47501 w 47501"/>
              <a:gd name="connsiteY1" fmla="*/ 356260 h 356260"/>
              <a:gd name="connsiteX2" fmla="*/ 47501 w 47501"/>
              <a:gd name="connsiteY2" fmla="*/ 356260 h 356260"/>
            </a:gdLst>
            <a:ahLst/>
            <a:cxnLst>
              <a:cxn ang="0">
                <a:pos x="connsiteX0" y="connsiteY0"/>
              </a:cxn>
              <a:cxn ang="0">
                <a:pos x="connsiteX1" y="connsiteY1"/>
              </a:cxn>
              <a:cxn ang="0">
                <a:pos x="connsiteX2" y="connsiteY2"/>
              </a:cxn>
            </a:cxnLst>
            <a:rect l="l" t="t" r="r" b="b"/>
            <a:pathLst>
              <a:path w="47501" h="356260">
                <a:moveTo>
                  <a:pt x="0" y="0"/>
                </a:moveTo>
                <a:lnTo>
                  <a:pt x="47501" y="356260"/>
                </a:lnTo>
                <a:lnTo>
                  <a:pt x="47501" y="35626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9" name="88 Forma libre"/>
          <p:cNvSpPr/>
          <p:nvPr/>
        </p:nvSpPr>
        <p:spPr>
          <a:xfrm>
            <a:off x="4191990" y="3348842"/>
            <a:ext cx="118753" cy="415636"/>
          </a:xfrm>
          <a:custGeom>
            <a:avLst/>
            <a:gdLst>
              <a:gd name="connsiteX0" fmla="*/ 118753 w 118753"/>
              <a:gd name="connsiteY0" fmla="*/ 0 h 415636"/>
              <a:gd name="connsiteX1" fmla="*/ 0 w 118753"/>
              <a:gd name="connsiteY1" fmla="*/ 415636 h 415636"/>
              <a:gd name="connsiteX2" fmla="*/ 0 w 118753"/>
              <a:gd name="connsiteY2" fmla="*/ 415636 h 415636"/>
            </a:gdLst>
            <a:ahLst/>
            <a:cxnLst>
              <a:cxn ang="0">
                <a:pos x="connsiteX0" y="connsiteY0"/>
              </a:cxn>
              <a:cxn ang="0">
                <a:pos x="connsiteX1" y="connsiteY1"/>
              </a:cxn>
              <a:cxn ang="0">
                <a:pos x="connsiteX2" y="connsiteY2"/>
              </a:cxn>
            </a:cxnLst>
            <a:rect l="l" t="t" r="r" b="b"/>
            <a:pathLst>
              <a:path w="118753" h="415636">
                <a:moveTo>
                  <a:pt x="118753" y="0"/>
                </a:moveTo>
                <a:lnTo>
                  <a:pt x="0" y="415636"/>
                </a:lnTo>
                <a:lnTo>
                  <a:pt x="0" y="415636"/>
                </a:lnTo>
              </a:path>
            </a:pathLst>
          </a:cu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0" name="89 Forma libre"/>
          <p:cNvSpPr/>
          <p:nvPr/>
        </p:nvSpPr>
        <p:spPr>
          <a:xfrm>
            <a:off x="4394105" y="3206337"/>
            <a:ext cx="238370" cy="47501"/>
          </a:xfrm>
          <a:custGeom>
            <a:avLst/>
            <a:gdLst>
              <a:gd name="connsiteX0" fmla="*/ 0 w 238370"/>
              <a:gd name="connsiteY0" fmla="*/ 47501 h 47501"/>
              <a:gd name="connsiteX1" fmla="*/ 201881 w 238370"/>
              <a:gd name="connsiteY1" fmla="*/ 11875 h 47501"/>
              <a:gd name="connsiteX2" fmla="*/ 237507 w 238370"/>
              <a:gd name="connsiteY2" fmla="*/ 0 h 47501"/>
            </a:gdLst>
            <a:ahLst/>
            <a:cxnLst>
              <a:cxn ang="0">
                <a:pos x="connsiteX0" y="connsiteY0"/>
              </a:cxn>
              <a:cxn ang="0">
                <a:pos x="connsiteX1" y="connsiteY1"/>
              </a:cxn>
              <a:cxn ang="0">
                <a:pos x="connsiteX2" y="connsiteY2"/>
              </a:cxn>
            </a:cxnLst>
            <a:rect l="l" t="t" r="r" b="b"/>
            <a:pathLst>
              <a:path w="238370" h="47501">
                <a:moveTo>
                  <a:pt x="0" y="47501"/>
                </a:moveTo>
                <a:lnTo>
                  <a:pt x="201881" y="11875"/>
                </a:lnTo>
                <a:cubicBezTo>
                  <a:pt x="241465" y="3958"/>
                  <a:pt x="239486" y="1979"/>
                  <a:pt x="237507" y="0"/>
                </a:cubicBezTo>
              </a:path>
            </a:pathLst>
          </a:cu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13" name="112 Rectángulo"/>
          <p:cNvSpPr/>
          <p:nvPr/>
        </p:nvSpPr>
        <p:spPr>
          <a:xfrm>
            <a:off x="5680546" y="2740120"/>
            <a:ext cx="203578" cy="112816"/>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14" name="113 Rectángulo"/>
          <p:cNvSpPr/>
          <p:nvPr/>
        </p:nvSpPr>
        <p:spPr>
          <a:xfrm>
            <a:off x="4939857" y="2675684"/>
            <a:ext cx="203578" cy="112816"/>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15" name="114 Retraso"/>
          <p:cNvSpPr/>
          <p:nvPr/>
        </p:nvSpPr>
        <p:spPr>
          <a:xfrm>
            <a:off x="5709711" y="2520104"/>
            <a:ext cx="288032" cy="144016"/>
          </a:xfrm>
          <a:prstGeom prst="flowChartDelay">
            <a:avLst/>
          </a:prstGeom>
          <a:solidFill>
            <a:srgbClr val="FFC000"/>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s-ES"/>
          </a:p>
        </p:txBody>
      </p:sp>
      <p:sp>
        <p:nvSpPr>
          <p:cNvPr id="116" name="115 Retraso"/>
          <p:cNvSpPr/>
          <p:nvPr/>
        </p:nvSpPr>
        <p:spPr>
          <a:xfrm>
            <a:off x="6176902" y="2756937"/>
            <a:ext cx="288032" cy="144016"/>
          </a:xfrm>
          <a:prstGeom prst="flowChartDelay">
            <a:avLst/>
          </a:prstGeom>
          <a:solidFill>
            <a:srgbClr val="FFC000"/>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s-ES"/>
          </a:p>
        </p:txBody>
      </p:sp>
      <p:sp>
        <p:nvSpPr>
          <p:cNvPr id="119" name="118 Flecha derecha"/>
          <p:cNvSpPr/>
          <p:nvPr/>
        </p:nvSpPr>
        <p:spPr>
          <a:xfrm rot="20344431">
            <a:off x="3757721" y="2221532"/>
            <a:ext cx="2004363" cy="1147322"/>
          </a:xfrm>
          <a:prstGeom prst="rightArrow">
            <a:avLst/>
          </a:prstGeom>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s-ES"/>
          </a:p>
        </p:txBody>
      </p:sp>
      <p:sp>
        <p:nvSpPr>
          <p:cNvPr id="88" name="87 Forma libre"/>
          <p:cNvSpPr/>
          <p:nvPr/>
        </p:nvSpPr>
        <p:spPr>
          <a:xfrm>
            <a:off x="4286992" y="2588821"/>
            <a:ext cx="71252" cy="605641"/>
          </a:xfrm>
          <a:custGeom>
            <a:avLst/>
            <a:gdLst>
              <a:gd name="connsiteX0" fmla="*/ 0 w 71252"/>
              <a:gd name="connsiteY0" fmla="*/ 0 h 605641"/>
              <a:gd name="connsiteX1" fmla="*/ 71252 w 71252"/>
              <a:gd name="connsiteY1" fmla="*/ 605641 h 605641"/>
              <a:gd name="connsiteX2" fmla="*/ 71252 w 71252"/>
              <a:gd name="connsiteY2" fmla="*/ 605641 h 605641"/>
            </a:gdLst>
            <a:ahLst/>
            <a:cxnLst>
              <a:cxn ang="0">
                <a:pos x="connsiteX0" y="connsiteY0"/>
              </a:cxn>
              <a:cxn ang="0">
                <a:pos x="connsiteX1" y="connsiteY1"/>
              </a:cxn>
              <a:cxn ang="0">
                <a:pos x="connsiteX2" y="connsiteY2"/>
              </a:cxn>
            </a:cxnLst>
            <a:rect l="l" t="t" r="r" b="b"/>
            <a:pathLst>
              <a:path w="71252" h="605641">
                <a:moveTo>
                  <a:pt x="0" y="0"/>
                </a:moveTo>
                <a:lnTo>
                  <a:pt x="71252" y="605641"/>
                </a:lnTo>
                <a:lnTo>
                  <a:pt x="71252" y="605641"/>
                </a:lnTo>
              </a:path>
            </a:pathLst>
          </a:cu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6" name="75 Forma libre"/>
          <p:cNvSpPr/>
          <p:nvPr/>
        </p:nvSpPr>
        <p:spPr>
          <a:xfrm>
            <a:off x="2458192" y="3063834"/>
            <a:ext cx="356260" cy="344384"/>
          </a:xfrm>
          <a:custGeom>
            <a:avLst/>
            <a:gdLst>
              <a:gd name="connsiteX0" fmla="*/ 356260 w 356260"/>
              <a:gd name="connsiteY0" fmla="*/ 0 h 344384"/>
              <a:gd name="connsiteX1" fmla="*/ 201881 w 356260"/>
              <a:gd name="connsiteY1" fmla="*/ 142504 h 344384"/>
              <a:gd name="connsiteX2" fmla="*/ 0 w 356260"/>
              <a:gd name="connsiteY2" fmla="*/ 344384 h 344384"/>
              <a:gd name="connsiteX3" fmla="*/ 0 w 356260"/>
              <a:gd name="connsiteY3" fmla="*/ 344384 h 344384"/>
            </a:gdLst>
            <a:ahLst/>
            <a:cxnLst>
              <a:cxn ang="0">
                <a:pos x="connsiteX0" y="connsiteY0"/>
              </a:cxn>
              <a:cxn ang="0">
                <a:pos x="connsiteX1" y="connsiteY1"/>
              </a:cxn>
              <a:cxn ang="0">
                <a:pos x="connsiteX2" y="connsiteY2"/>
              </a:cxn>
              <a:cxn ang="0">
                <a:pos x="connsiteX3" y="connsiteY3"/>
              </a:cxn>
            </a:cxnLst>
            <a:rect l="l" t="t" r="r" b="b"/>
            <a:pathLst>
              <a:path w="356260" h="344384">
                <a:moveTo>
                  <a:pt x="356260" y="0"/>
                </a:moveTo>
                <a:cubicBezTo>
                  <a:pt x="305790" y="46512"/>
                  <a:pt x="261258" y="85107"/>
                  <a:pt x="201881" y="142504"/>
                </a:cubicBezTo>
                <a:cubicBezTo>
                  <a:pt x="142504" y="199901"/>
                  <a:pt x="0" y="344384"/>
                  <a:pt x="0" y="344384"/>
                </a:cubicBezTo>
                <a:lnTo>
                  <a:pt x="0" y="344384"/>
                </a:lnTo>
              </a:path>
            </a:pathLst>
          </a:cu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7" name="76 Forma libre"/>
          <p:cNvSpPr/>
          <p:nvPr/>
        </p:nvSpPr>
        <p:spPr>
          <a:xfrm>
            <a:off x="2909455" y="3099460"/>
            <a:ext cx="558140" cy="320634"/>
          </a:xfrm>
          <a:custGeom>
            <a:avLst/>
            <a:gdLst>
              <a:gd name="connsiteX0" fmla="*/ 0 w 558140"/>
              <a:gd name="connsiteY0" fmla="*/ 0 h 320634"/>
              <a:gd name="connsiteX1" fmla="*/ 558140 w 558140"/>
              <a:gd name="connsiteY1" fmla="*/ 320634 h 320634"/>
              <a:gd name="connsiteX2" fmla="*/ 558140 w 558140"/>
              <a:gd name="connsiteY2" fmla="*/ 320634 h 320634"/>
            </a:gdLst>
            <a:ahLst/>
            <a:cxnLst>
              <a:cxn ang="0">
                <a:pos x="connsiteX0" y="connsiteY0"/>
              </a:cxn>
              <a:cxn ang="0">
                <a:pos x="connsiteX1" y="connsiteY1"/>
              </a:cxn>
              <a:cxn ang="0">
                <a:pos x="connsiteX2" y="connsiteY2"/>
              </a:cxn>
            </a:cxnLst>
            <a:rect l="l" t="t" r="r" b="b"/>
            <a:pathLst>
              <a:path w="558140" h="320634">
                <a:moveTo>
                  <a:pt x="0" y="0"/>
                </a:moveTo>
                <a:lnTo>
                  <a:pt x="558140" y="320634"/>
                </a:lnTo>
                <a:lnTo>
                  <a:pt x="558140" y="320634"/>
                </a:lnTo>
              </a:path>
            </a:pathLst>
          </a:cu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22" name="121 Flecha derecha"/>
          <p:cNvSpPr/>
          <p:nvPr/>
        </p:nvSpPr>
        <p:spPr>
          <a:xfrm rot="18059151">
            <a:off x="5708946" y="1790311"/>
            <a:ext cx="674199" cy="572362"/>
          </a:xfrm>
          <a:prstGeom prst="rightArrow">
            <a:avLst/>
          </a:prstGeom>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s-ES"/>
          </a:p>
        </p:txBody>
      </p:sp>
      <p:sp>
        <p:nvSpPr>
          <p:cNvPr id="92" name="91 Flecha derecha"/>
          <p:cNvSpPr/>
          <p:nvPr/>
        </p:nvSpPr>
        <p:spPr>
          <a:xfrm rot="11673164">
            <a:off x="2679817" y="1365042"/>
            <a:ext cx="585476" cy="222895"/>
          </a:xfrm>
          <a:prstGeom prst="right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24" name="123 Flecha derecha"/>
          <p:cNvSpPr/>
          <p:nvPr/>
        </p:nvSpPr>
        <p:spPr>
          <a:xfrm rot="11673164">
            <a:off x="3605224" y="1554657"/>
            <a:ext cx="585476" cy="222895"/>
          </a:xfrm>
          <a:prstGeom prst="right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25" name="124 Flecha derecha"/>
          <p:cNvSpPr/>
          <p:nvPr/>
        </p:nvSpPr>
        <p:spPr>
          <a:xfrm rot="10270893">
            <a:off x="4544333" y="1599619"/>
            <a:ext cx="585476" cy="222895"/>
          </a:xfrm>
          <a:prstGeom prst="right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26" name="125 CuadroTexto"/>
          <p:cNvSpPr txBox="1"/>
          <p:nvPr/>
        </p:nvSpPr>
        <p:spPr>
          <a:xfrm>
            <a:off x="1357484" y="5407591"/>
            <a:ext cx="380484" cy="707886"/>
          </a:xfrm>
          <a:prstGeom prst="rect">
            <a:avLst/>
          </a:prstGeom>
          <a:noFill/>
        </p:spPr>
        <p:txBody>
          <a:bodyPr wrap="square" rtlCol="0">
            <a:spAutoFit/>
          </a:bodyPr>
          <a:lstStyle/>
          <a:p>
            <a:r>
              <a:rPr lang="es-ES" sz="4000" b="1" dirty="0" smtClean="0">
                <a:solidFill>
                  <a:schemeClr val="bg1"/>
                </a:solidFill>
              </a:rPr>
              <a:t>1</a:t>
            </a:r>
            <a:endParaRPr lang="es-ES" sz="4000" b="1" dirty="0">
              <a:solidFill>
                <a:schemeClr val="bg1"/>
              </a:solidFill>
            </a:endParaRPr>
          </a:p>
        </p:txBody>
      </p:sp>
      <p:sp>
        <p:nvSpPr>
          <p:cNvPr id="127" name="126 CuadroTexto"/>
          <p:cNvSpPr txBox="1"/>
          <p:nvPr/>
        </p:nvSpPr>
        <p:spPr>
          <a:xfrm>
            <a:off x="1315101" y="3883386"/>
            <a:ext cx="380484" cy="707886"/>
          </a:xfrm>
          <a:prstGeom prst="rect">
            <a:avLst/>
          </a:prstGeom>
          <a:noFill/>
        </p:spPr>
        <p:txBody>
          <a:bodyPr wrap="square" rtlCol="0">
            <a:spAutoFit/>
          </a:bodyPr>
          <a:lstStyle/>
          <a:p>
            <a:r>
              <a:rPr lang="es-ES" sz="4000" b="1" dirty="0" smtClean="0"/>
              <a:t>1</a:t>
            </a:r>
            <a:endParaRPr lang="es-ES" sz="4000" b="1" dirty="0"/>
          </a:p>
        </p:txBody>
      </p:sp>
      <p:sp>
        <p:nvSpPr>
          <p:cNvPr id="128" name="127 CuadroTexto"/>
          <p:cNvSpPr txBox="1"/>
          <p:nvPr/>
        </p:nvSpPr>
        <p:spPr>
          <a:xfrm>
            <a:off x="4495426" y="3486890"/>
            <a:ext cx="380484" cy="707886"/>
          </a:xfrm>
          <a:prstGeom prst="rect">
            <a:avLst/>
          </a:prstGeom>
          <a:noFill/>
        </p:spPr>
        <p:txBody>
          <a:bodyPr wrap="square" rtlCol="0">
            <a:spAutoFit/>
          </a:bodyPr>
          <a:lstStyle/>
          <a:p>
            <a:r>
              <a:rPr lang="es-ES" sz="4000" b="1" dirty="0" smtClean="0"/>
              <a:t>1</a:t>
            </a:r>
            <a:endParaRPr lang="es-ES" sz="4000" b="1" dirty="0"/>
          </a:p>
        </p:txBody>
      </p:sp>
      <p:sp>
        <p:nvSpPr>
          <p:cNvPr id="130" name="129 CuadroTexto"/>
          <p:cNvSpPr txBox="1"/>
          <p:nvPr/>
        </p:nvSpPr>
        <p:spPr>
          <a:xfrm>
            <a:off x="846651" y="3545345"/>
            <a:ext cx="552506" cy="646331"/>
          </a:xfrm>
          <a:prstGeom prst="rect">
            <a:avLst/>
          </a:prstGeom>
          <a:noFill/>
        </p:spPr>
        <p:txBody>
          <a:bodyPr wrap="square" rtlCol="0">
            <a:spAutoFit/>
          </a:bodyPr>
          <a:lstStyle/>
          <a:p>
            <a:r>
              <a:rPr lang="es-ES" sz="3600" b="1" dirty="0" smtClean="0"/>
              <a:t>2</a:t>
            </a:r>
            <a:endParaRPr lang="es-ES" sz="3600" b="1" dirty="0"/>
          </a:p>
        </p:txBody>
      </p:sp>
      <p:sp>
        <p:nvSpPr>
          <p:cNvPr id="131" name="130 CuadroTexto"/>
          <p:cNvSpPr txBox="1"/>
          <p:nvPr/>
        </p:nvSpPr>
        <p:spPr>
          <a:xfrm>
            <a:off x="3603336" y="2900953"/>
            <a:ext cx="552506" cy="646331"/>
          </a:xfrm>
          <a:prstGeom prst="rect">
            <a:avLst/>
          </a:prstGeom>
          <a:noFill/>
        </p:spPr>
        <p:txBody>
          <a:bodyPr wrap="square" rtlCol="0">
            <a:spAutoFit/>
          </a:bodyPr>
          <a:lstStyle/>
          <a:p>
            <a:r>
              <a:rPr lang="es-ES" sz="3600" b="1" dirty="0" smtClean="0"/>
              <a:t>3</a:t>
            </a:r>
            <a:endParaRPr lang="es-ES" sz="3600" b="1" dirty="0"/>
          </a:p>
        </p:txBody>
      </p:sp>
      <p:sp>
        <p:nvSpPr>
          <p:cNvPr id="133" name="132 CuadroTexto"/>
          <p:cNvSpPr txBox="1"/>
          <p:nvPr/>
        </p:nvSpPr>
        <p:spPr>
          <a:xfrm>
            <a:off x="4079969" y="1331078"/>
            <a:ext cx="552506" cy="646331"/>
          </a:xfrm>
          <a:prstGeom prst="rect">
            <a:avLst/>
          </a:prstGeom>
          <a:noFill/>
        </p:spPr>
        <p:txBody>
          <a:bodyPr wrap="square" rtlCol="0">
            <a:spAutoFit/>
          </a:bodyPr>
          <a:lstStyle/>
          <a:p>
            <a:r>
              <a:rPr lang="es-ES" sz="3600" b="1" dirty="0">
                <a:solidFill>
                  <a:schemeClr val="bg1"/>
                </a:solidFill>
              </a:rPr>
              <a:t>7</a:t>
            </a:r>
          </a:p>
        </p:txBody>
      </p:sp>
    </p:spTree>
    <p:extLst>
      <p:ext uri="{BB962C8B-B14F-4D97-AF65-F5344CB8AC3E}">
        <p14:creationId xmlns:p14="http://schemas.microsoft.com/office/powerpoint/2010/main" xmlns="" val="3528220690"/>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10 Título"/>
          <p:cNvSpPr>
            <a:spLocks noGrp="1"/>
          </p:cNvSpPr>
          <p:nvPr>
            <p:ph type="title"/>
          </p:nvPr>
        </p:nvSpPr>
        <p:spPr/>
        <p:txBody>
          <a:bodyPr/>
          <a:lstStyle/>
          <a:p>
            <a:pPr eaLnBrk="1" hangingPunct="1"/>
            <a:endParaRPr lang="es-ES" dirty="0" smtClean="0"/>
          </a:p>
        </p:txBody>
      </p:sp>
      <p:pic>
        <p:nvPicPr>
          <p:cNvPr id="8" name="7 Marcador de contenido" descr="009 ERMITA OUD EMPEL.jpg"/>
          <p:cNvPicPr>
            <a:picLocks noGrp="1" noChangeAspect="1"/>
          </p:cNvPicPr>
          <p:nvPr>
            <p:ph idx="1"/>
          </p:nvPr>
        </p:nvPicPr>
        <p:blipFill>
          <a:blip r:embed="rId3" cstate="print"/>
          <a:stretch>
            <a:fillRect/>
          </a:stretch>
        </p:blipFill>
        <p:spPr>
          <a:xfrm>
            <a:off x="1181765" y="1600200"/>
            <a:ext cx="6780469" cy="4525963"/>
          </a:xfrm>
        </p:spPr>
      </p:pic>
      <p:pic>
        <p:nvPicPr>
          <p:cNvPr id="2052" name="Picture 2" descr="1"/>
          <p:cNvPicPr>
            <a:picLocks noChangeAspect="1" noChangeArrowheads="1"/>
          </p:cNvPicPr>
          <p:nvPr/>
        </p:nvPicPr>
        <p:blipFill>
          <a:blip r:embed="rId4" cstate="print"/>
          <a:srcRect/>
          <a:stretch>
            <a:fillRect/>
          </a:stretch>
        </p:blipFill>
        <p:spPr bwMode="auto">
          <a:xfrm>
            <a:off x="-35496" y="-161925"/>
            <a:ext cx="9144000" cy="7019925"/>
          </a:xfrm>
          <a:prstGeom prst="rect">
            <a:avLst/>
          </a:prstGeom>
          <a:noFill/>
          <a:ln w="9525">
            <a:noFill/>
            <a:miter lim="800000"/>
            <a:headEnd/>
            <a:tailEnd/>
          </a:ln>
        </p:spPr>
      </p:pic>
      <p:pic>
        <p:nvPicPr>
          <p:cNvPr id="2053" name="Picture 3" descr="189971_213366432011605_203279006353681_971479_2605937_n"/>
          <p:cNvPicPr>
            <a:picLocks noChangeAspect="1" noChangeArrowheads="1"/>
          </p:cNvPicPr>
          <p:nvPr/>
        </p:nvPicPr>
        <p:blipFill>
          <a:blip r:embed="rId5" cstate="print"/>
          <a:srcRect/>
          <a:stretch>
            <a:fillRect/>
          </a:stretch>
        </p:blipFill>
        <p:spPr bwMode="auto">
          <a:xfrm>
            <a:off x="0" y="-171450"/>
            <a:ext cx="1657350" cy="1152525"/>
          </a:xfrm>
          <a:prstGeom prst="rect">
            <a:avLst/>
          </a:prstGeom>
          <a:noFill/>
          <a:ln w="0">
            <a:solidFill>
              <a:srgbClr val="FFCC99"/>
            </a:solidFill>
            <a:miter lim="800000"/>
            <a:headEnd/>
            <a:tailEnd/>
          </a:ln>
        </p:spPr>
      </p:pic>
      <p:sp>
        <p:nvSpPr>
          <p:cNvPr id="2054" name="Text Box 5"/>
          <p:cNvSpPr txBox="1">
            <a:spLocks noChangeArrowheads="1"/>
          </p:cNvSpPr>
          <p:nvPr/>
        </p:nvSpPr>
        <p:spPr bwMode="auto">
          <a:xfrm>
            <a:off x="1619250" y="0"/>
            <a:ext cx="6168612" cy="830997"/>
          </a:xfrm>
          <a:prstGeom prst="rect">
            <a:avLst/>
          </a:prstGeom>
          <a:noFill/>
          <a:ln w="9525">
            <a:noFill/>
            <a:miter lim="800000"/>
            <a:headEnd/>
            <a:tailEnd/>
          </a:ln>
        </p:spPr>
        <p:txBody>
          <a:bodyPr wrap="none">
            <a:spAutoFit/>
          </a:bodyPr>
          <a:lstStyle/>
          <a:p>
            <a:r>
              <a:rPr lang="es-ES" sz="4800" dirty="0" smtClean="0">
                <a:solidFill>
                  <a:srgbClr val="0070C0"/>
                </a:solidFill>
                <a:latin typeface="Forte" pitchFamily="66" charset="0"/>
              </a:rPr>
              <a:t>MILAGRO DE EMPEL</a:t>
            </a:r>
            <a:endParaRPr lang="es-ES" sz="4800" dirty="0">
              <a:solidFill>
                <a:srgbClr val="0070C0"/>
              </a:solidFill>
              <a:latin typeface="Forte" pitchFamily="66" charset="0"/>
            </a:endParaRPr>
          </a:p>
        </p:txBody>
      </p:sp>
      <p:pic>
        <p:nvPicPr>
          <p:cNvPr id="105474" name="Picture 2" descr="Resultado de imagen de empel ferrer dalmau">
            <a:hlinkClick r:id="rId6"/>
          </p:cNvPr>
          <p:cNvPicPr>
            <a:picLocks noChangeAspect="1" noChangeArrowheads="1"/>
          </p:cNvPicPr>
          <p:nvPr/>
        </p:nvPicPr>
        <p:blipFill>
          <a:blip r:embed="rId7" cstate="print"/>
          <a:srcRect/>
          <a:stretch>
            <a:fillRect/>
          </a:stretch>
        </p:blipFill>
        <p:spPr bwMode="auto">
          <a:xfrm>
            <a:off x="0" y="1124744"/>
            <a:ext cx="9163018" cy="5112568"/>
          </a:xfrm>
          <a:prstGeom prst="rect">
            <a:avLst/>
          </a:prstGeom>
          <a:noFill/>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10 Título"/>
          <p:cNvSpPr>
            <a:spLocks noGrp="1"/>
          </p:cNvSpPr>
          <p:nvPr>
            <p:ph type="title"/>
          </p:nvPr>
        </p:nvSpPr>
        <p:spPr/>
        <p:txBody>
          <a:bodyPr/>
          <a:lstStyle/>
          <a:p>
            <a:pPr eaLnBrk="1" hangingPunct="1"/>
            <a:endParaRPr lang="es-ES" dirty="0" smtClean="0"/>
          </a:p>
        </p:txBody>
      </p:sp>
      <p:pic>
        <p:nvPicPr>
          <p:cNvPr id="8" name="7 Marcador de contenido" descr="009 ERMITA OUD EMPEL.jpg"/>
          <p:cNvPicPr>
            <a:picLocks noGrp="1" noChangeAspect="1"/>
          </p:cNvPicPr>
          <p:nvPr>
            <p:ph idx="1"/>
          </p:nvPr>
        </p:nvPicPr>
        <p:blipFill>
          <a:blip r:embed="rId3" cstate="print"/>
          <a:stretch>
            <a:fillRect/>
          </a:stretch>
        </p:blipFill>
        <p:spPr>
          <a:xfrm>
            <a:off x="1181765" y="1600200"/>
            <a:ext cx="6780469" cy="4525963"/>
          </a:xfrm>
        </p:spPr>
      </p:pic>
      <p:pic>
        <p:nvPicPr>
          <p:cNvPr id="2052" name="Picture 2" descr="1"/>
          <p:cNvPicPr>
            <a:picLocks noChangeAspect="1" noChangeArrowheads="1"/>
          </p:cNvPicPr>
          <p:nvPr/>
        </p:nvPicPr>
        <p:blipFill>
          <a:blip r:embed="rId4" cstate="print"/>
          <a:srcRect/>
          <a:stretch>
            <a:fillRect/>
          </a:stretch>
        </p:blipFill>
        <p:spPr bwMode="auto">
          <a:xfrm>
            <a:off x="0" y="0"/>
            <a:ext cx="9144000" cy="7019925"/>
          </a:xfrm>
          <a:prstGeom prst="rect">
            <a:avLst/>
          </a:prstGeom>
          <a:noFill/>
          <a:ln w="9525">
            <a:noFill/>
            <a:miter lim="800000"/>
            <a:headEnd/>
            <a:tailEnd/>
          </a:ln>
        </p:spPr>
      </p:pic>
      <p:sp>
        <p:nvSpPr>
          <p:cNvPr id="2054" name="Text Box 5"/>
          <p:cNvSpPr txBox="1">
            <a:spLocks noChangeArrowheads="1"/>
          </p:cNvSpPr>
          <p:nvPr/>
        </p:nvSpPr>
        <p:spPr bwMode="auto">
          <a:xfrm>
            <a:off x="1403649" y="355303"/>
            <a:ext cx="6696743" cy="769441"/>
          </a:xfrm>
          <a:prstGeom prst="rect">
            <a:avLst/>
          </a:prstGeom>
          <a:noFill/>
          <a:ln w="9525">
            <a:noFill/>
            <a:miter lim="800000"/>
            <a:headEnd/>
            <a:tailEnd/>
          </a:ln>
        </p:spPr>
        <p:txBody>
          <a:bodyPr wrap="square">
            <a:spAutoFit/>
          </a:bodyPr>
          <a:lstStyle/>
          <a:p>
            <a:r>
              <a:rPr lang="es-ES" sz="4400" dirty="0" smtClean="0">
                <a:solidFill>
                  <a:srgbClr val="0070C0"/>
                </a:solidFill>
                <a:latin typeface="Forte" pitchFamily="66" charset="0"/>
              </a:rPr>
              <a:t>MILAGRO DE EMPEL</a:t>
            </a:r>
            <a:endParaRPr lang="es-ES" sz="4400" dirty="0">
              <a:solidFill>
                <a:srgbClr val="0070C0"/>
              </a:solidFill>
              <a:latin typeface="Forte" pitchFamily="66" charset="0"/>
            </a:endParaRPr>
          </a:p>
        </p:txBody>
      </p:sp>
      <p:sp>
        <p:nvSpPr>
          <p:cNvPr id="76802" name="AutoShape 2" descr="Resultado de imagen de bommel empel"/>
          <p:cNvSpPr>
            <a:spLocks noChangeAspect="1" noChangeArrowheads="1"/>
          </p:cNvSpPr>
          <p:nvPr/>
        </p:nvSpPr>
        <p:spPr bwMode="auto">
          <a:xfrm>
            <a:off x="0"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a:p>
        </p:txBody>
      </p:sp>
      <p:sp>
        <p:nvSpPr>
          <p:cNvPr id="76804" name="AutoShape 4" descr="Resultado de imagen de bommel empel"/>
          <p:cNvSpPr>
            <a:spLocks noChangeAspect="1" noChangeArrowheads="1"/>
          </p:cNvSpPr>
          <p:nvPr/>
        </p:nvSpPr>
        <p:spPr bwMode="auto">
          <a:xfrm>
            <a:off x="0"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a:p>
        </p:txBody>
      </p:sp>
      <p:sp>
        <p:nvSpPr>
          <p:cNvPr id="76806" name="AutoShape 6" descr="Resultado de imagen de bommel empel"/>
          <p:cNvSpPr>
            <a:spLocks noChangeAspect="1" noChangeArrowheads="1"/>
          </p:cNvSpPr>
          <p:nvPr/>
        </p:nvSpPr>
        <p:spPr bwMode="auto">
          <a:xfrm>
            <a:off x="0"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a:p>
        </p:txBody>
      </p:sp>
      <p:pic>
        <p:nvPicPr>
          <p:cNvPr id="10" name="7 Marcador de contenido" descr="009 ERMITA OUD EMPEL.jpg"/>
          <p:cNvPicPr>
            <a:picLocks noChangeAspect="1"/>
          </p:cNvPicPr>
          <p:nvPr/>
        </p:nvPicPr>
        <p:blipFill>
          <a:blip r:embed="rId3" cstate="print"/>
          <a:stretch>
            <a:fillRect/>
          </a:stretch>
        </p:blipFill>
        <p:spPr bwMode="auto">
          <a:xfrm>
            <a:off x="1334165" y="1752600"/>
            <a:ext cx="6780469" cy="45259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10 Título"/>
          <p:cNvSpPr>
            <a:spLocks noGrp="1"/>
          </p:cNvSpPr>
          <p:nvPr>
            <p:ph type="title"/>
          </p:nvPr>
        </p:nvSpPr>
        <p:spPr/>
        <p:txBody>
          <a:bodyPr/>
          <a:lstStyle/>
          <a:p>
            <a:pPr eaLnBrk="1" hangingPunct="1"/>
            <a:endParaRPr lang="es-ES" dirty="0" smtClean="0"/>
          </a:p>
        </p:txBody>
      </p:sp>
      <p:pic>
        <p:nvPicPr>
          <p:cNvPr id="8" name="7 Marcador de contenido" descr="009 ERMITA OUD EMPEL.jpg"/>
          <p:cNvPicPr>
            <a:picLocks noGrp="1" noChangeAspect="1"/>
          </p:cNvPicPr>
          <p:nvPr>
            <p:ph idx="1"/>
          </p:nvPr>
        </p:nvPicPr>
        <p:blipFill>
          <a:blip r:embed="rId3" cstate="print"/>
          <a:stretch>
            <a:fillRect/>
          </a:stretch>
        </p:blipFill>
        <p:spPr>
          <a:xfrm>
            <a:off x="1181765" y="1600200"/>
            <a:ext cx="6780469" cy="4525963"/>
          </a:xfrm>
        </p:spPr>
      </p:pic>
      <p:pic>
        <p:nvPicPr>
          <p:cNvPr id="2052" name="Picture 2" descr="1"/>
          <p:cNvPicPr>
            <a:picLocks noChangeAspect="1" noChangeArrowheads="1"/>
          </p:cNvPicPr>
          <p:nvPr/>
        </p:nvPicPr>
        <p:blipFill>
          <a:blip r:embed="rId4" cstate="print"/>
          <a:srcRect/>
          <a:stretch>
            <a:fillRect/>
          </a:stretch>
        </p:blipFill>
        <p:spPr bwMode="auto">
          <a:xfrm>
            <a:off x="0" y="0"/>
            <a:ext cx="9144000" cy="7019925"/>
          </a:xfrm>
          <a:prstGeom prst="rect">
            <a:avLst/>
          </a:prstGeom>
          <a:noFill/>
          <a:ln w="9525">
            <a:noFill/>
            <a:miter lim="800000"/>
            <a:headEnd/>
            <a:tailEnd/>
          </a:ln>
        </p:spPr>
      </p:pic>
      <p:sp>
        <p:nvSpPr>
          <p:cNvPr id="2054" name="Text Box 5"/>
          <p:cNvSpPr txBox="1">
            <a:spLocks noChangeArrowheads="1"/>
          </p:cNvSpPr>
          <p:nvPr/>
        </p:nvSpPr>
        <p:spPr bwMode="auto">
          <a:xfrm>
            <a:off x="179513" y="0"/>
            <a:ext cx="8712968" cy="1446550"/>
          </a:xfrm>
          <a:prstGeom prst="rect">
            <a:avLst/>
          </a:prstGeom>
          <a:noFill/>
          <a:ln w="9525">
            <a:noFill/>
            <a:miter lim="800000"/>
            <a:headEnd/>
            <a:tailEnd/>
          </a:ln>
        </p:spPr>
        <p:txBody>
          <a:bodyPr wrap="square">
            <a:spAutoFit/>
          </a:bodyPr>
          <a:lstStyle/>
          <a:p>
            <a:pPr algn="ctr"/>
            <a:r>
              <a:rPr lang="es-ES" sz="4400" dirty="0" smtClean="0">
                <a:solidFill>
                  <a:srgbClr val="0070C0"/>
                </a:solidFill>
                <a:latin typeface="Forte" pitchFamily="66" charset="0"/>
              </a:rPr>
              <a:t>LA INMACULADA CONCEPCIÓN</a:t>
            </a:r>
          </a:p>
          <a:p>
            <a:pPr algn="ctr"/>
            <a:r>
              <a:rPr lang="es-ES" sz="4400" dirty="0" smtClean="0">
                <a:solidFill>
                  <a:srgbClr val="0070C0"/>
                </a:solidFill>
                <a:latin typeface="Forte" pitchFamily="66" charset="0"/>
              </a:rPr>
              <a:t>PATRONA DE INFANTERÍA</a:t>
            </a:r>
            <a:endParaRPr lang="es-ES" sz="4400" dirty="0">
              <a:solidFill>
                <a:srgbClr val="0070C0"/>
              </a:solidFill>
              <a:latin typeface="Forte" pitchFamily="66" charset="0"/>
            </a:endParaRPr>
          </a:p>
        </p:txBody>
      </p:sp>
      <p:sp>
        <p:nvSpPr>
          <p:cNvPr id="76802" name="AutoShape 2" descr="Resultado de imagen de bommel empel"/>
          <p:cNvSpPr>
            <a:spLocks noChangeAspect="1" noChangeArrowheads="1"/>
          </p:cNvSpPr>
          <p:nvPr/>
        </p:nvSpPr>
        <p:spPr bwMode="auto">
          <a:xfrm>
            <a:off x="0"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a:p>
        </p:txBody>
      </p:sp>
      <p:sp>
        <p:nvSpPr>
          <p:cNvPr id="76804" name="AutoShape 4" descr="Resultado de imagen de bommel empel"/>
          <p:cNvSpPr>
            <a:spLocks noChangeAspect="1" noChangeArrowheads="1"/>
          </p:cNvSpPr>
          <p:nvPr/>
        </p:nvSpPr>
        <p:spPr bwMode="auto">
          <a:xfrm>
            <a:off x="0"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a:p>
        </p:txBody>
      </p:sp>
      <p:sp>
        <p:nvSpPr>
          <p:cNvPr id="76806" name="AutoShape 6" descr="Resultado de imagen de bommel empel"/>
          <p:cNvSpPr>
            <a:spLocks noChangeAspect="1" noChangeArrowheads="1"/>
          </p:cNvSpPr>
          <p:nvPr/>
        </p:nvSpPr>
        <p:spPr bwMode="auto">
          <a:xfrm>
            <a:off x="0"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a:p>
        </p:txBody>
      </p:sp>
      <p:pic>
        <p:nvPicPr>
          <p:cNvPr id="87042" name="Picture 2" descr="C:\Users\Asus\Downloads\Cartel verja Capilla Empel.JPG"/>
          <p:cNvPicPr>
            <a:picLocks noChangeAspect="1" noChangeArrowheads="1"/>
          </p:cNvPicPr>
          <p:nvPr/>
        </p:nvPicPr>
        <p:blipFill>
          <a:blip r:embed="rId5" cstate="print"/>
          <a:srcRect/>
          <a:stretch>
            <a:fillRect/>
          </a:stretch>
        </p:blipFill>
        <p:spPr bwMode="auto">
          <a:xfrm>
            <a:off x="467544" y="1394420"/>
            <a:ext cx="3454400" cy="4914900"/>
          </a:xfrm>
          <a:prstGeom prst="rect">
            <a:avLst/>
          </a:prstGeom>
          <a:noFill/>
        </p:spPr>
      </p:pic>
      <p:pic>
        <p:nvPicPr>
          <p:cNvPr id="38914" name="Picture 2" descr="https://pbs.twimg.com/media/B4UXj_ACIAAK6kl.jpg:large"/>
          <p:cNvPicPr>
            <a:picLocks noChangeAspect="1" noChangeArrowheads="1"/>
          </p:cNvPicPr>
          <p:nvPr/>
        </p:nvPicPr>
        <p:blipFill>
          <a:blip r:embed="rId6" cstate="print"/>
          <a:srcRect/>
          <a:stretch>
            <a:fillRect/>
          </a:stretch>
        </p:blipFill>
        <p:spPr bwMode="auto">
          <a:xfrm>
            <a:off x="4067944" y="1340768"/>
            <a:ext cx="4835121" cy="3086348"/>
          </a:xfrm>
          <a:prstGeom prst="rect">
            <a:avLst/>
          </a:prstGeom>
          <a:noFill/>
        </p:spPr>
      </p:pic>
      <p:pic>
        <p:nvPicPr>
          <p:cNvPr id="11" name="Picture 2" descr="C:\Users\Asus\Downloads\placa empel.JPG"/>
          <p:cNvPicPr>
            <a:picLocks noChangeAspect="1" noChangeArrowheads="1"/>
          </p:cNvPicPr>
          <p:nvPr/>
        </p:nvPicPr>
        <p:blipFill>
          <a:blip r:embed="rId7" cstate="print"/>
          <a:srcRect/>
          <a:stretch>
            <a:fillRect/>
          </a:stretch>
        </p:blipFill>
        <p:spPr bwMode="auto">
          <a:xfrm>
            <a:off x="4355976" y="4437112"/>
            <a:ext cx="2952328" cy="2214246"/>
          </a:xfrm>
          <a:prstGeom prst="rect">
            <a:avLst/>
          </a:prstGeom>
          <a:noFill/>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10 Título"/>
          <p:cNvSpPr>
            <a:spLocks noGrp="1"/>
          </p:cNvSpPr>
          <p:nvPr>
            <p:ph type="title"/>
          </p:nvPr>
        </p:nvSpPr>
        <p:spPr/>
        <p:txBody>
          <a:bodyPr/>
          <a:lstStyle/>
          <a:p>
            <a:pPr eaLnBrk="1" hangingPunct="1"/>
            <a:endParaRPr lang="es-ES" dirty="0" smtClean="0"/>
          </a:p>
        </p:txBody>
      </p:sp>
      <p:pic>
        <p:nvPicPr>
          <p:cNvPr id="8" name="7 Marcador de contenido" descr="009 ERMITA OUD EMPEL.jpg"/>
          <p:cNvPicPr>
            <a:picLocks noGrp="1" noChangeAspect="1"/>
          </p:cNvPicPr>
          <p:nvPr>
            <p:ph idx="1"/>
          </p:nvPr>
        </p:nvPicPr>
        <p:blipFill>
          <a:blip r:embed="rId3" cstate="print"/>
          <a:stretch>
            <a:fillRect/>
          </a:stretch>
        </p:blipFill>
        <p:spPr>
          <a:xfrm>
            <a:off x="1181765" y="1600200"/>
            <a:ext cx="6780469" cy="4525963"/>
          </a:xfrm>
        </p:spPr>
      </p:pic>
      <p:pic>
        <p:nvPicPr>
          <p:cNvPr id="2052" name="Picture 2" descr="1"/>
          <p:cNvPicPr>
            <a:picLocks noChangeAspect="1" noChangeArrowheads="1"/>
          </p:cNvPicPr>
          <p:nvPr/>
        </p:nvPicPr>
        <p:blipFill>
          <a:blip r:embed="rId4" cstate="print"/>
          <a:srcRect/>
          <a:stretch>
            <a:fillRect/>
          </a:stretch>
        </p:blipFill>
        <p:spPr bwMode="auto">
          <a:xfrm>
            <a:off x="0" y="0"/>
            <a:ext cx="9144000" cy="7019925"/>
          </a:xfrm>
          <a:prstGeom prst="rect">
            <a:avLst/>
          </a:prstGeom>
          <a:noFill/>
          <a:ln w="9525">
            <a:noFill/>
            <a:miter lim="800000"/>
            <a:headEnd/>
            <a:tailEnd/>
          </a:ln>
        </p:spPr>
      </p:pic>
      <p:sp>
        <p:nvSpPr>
          <p:cNvPr id="2054" name="Text Box 5"/>
          <p:cNvSpPr txBox="1">
            <a:spLocks noChangeArrowheads="1"/>
          </p:cNvSpPr>
          <p:nvPr/>
        </p:nvSpPr>
        <p:spPr bwMode="auto">
          <a:xfrm>
            <a:off x="179513" y="0"/>
            <a:ext cx="8712968" cy="1446550"/>
          </a:xfrm>
          <a:prstGeom prst="rect">
            <a:avLst/>
          </a:prstGeom>
          <a:noFill/>
          <a:ln w="9525">
            <a:noFill/>
            <a:miter lim="800000"/>
            <a:headEnd/>
            <a:tailEnd/>
          </a:ln>
        </p:spPr>
        <p:txBody>
          <a:bodyPr wrap="square">
            <a:spAutoFit/>
          </a:bodyPr>
          <a:lstStyle/>
          <a:p>
            <a:pPr algn="ctr"/>
            <a:r>
              <a:rPr lang="es-ES" sz="4400" dirty="0" smtClean="0">
                <a:solidFill>
                  <a:srgbClr val="0070C0"/>
                </a:solidFill>
                <a:latin typeface="Forte" pitchFamily="66" charset="0"/>
              </a:rPr>
              <a:t>LA INMACULADA CONCEPCIÓN</a:t>
            </a:r>
          </a:p>
          <a:p>
            <a:pPr algn="ctr"/>
            <a:r>
              <a:rPr lang="es-ES" sz="4400" dirty="0" smtClean="0">
                <a:solidFill>
                  <a:srgbClr val="0070C0"/>
                </a:solidFill>
                <a:latin typeface="Forte" pitchFamily="66" charset="0"/>
              </a:rPr>
              <a:t>PATRONA DE INFANTERÍA</a:t>
            </a:r>
            <a:endParaRPr lang="es-ES" sz="4400" dirty="0">
              <a:solidFill>
                <a:srgbClr val="0070C0"/>
              </a:solidFill>
              <a:latin typeface="Forte" pitchFamily="66" charset="0"/>
            </a:endParaRPr>
          </a:p>
        </p:txBody>
      </p:sp>
      <p:sp>
        <p:nvSpPr>
          <p:cNvPr id="76802" name="AutoShape 2" descr="Resultado de imagen de bommel empel"/>
          <p:cNvSpPr>
            <a:spLocks noChangeAspect="1" noChangeArrowheads="1"/>
          </p:cNvSpPr>
          <p:nvPr/>
        </p:nvSpPr>
        <p:spPr bwMode="auto">
          <a:xfrm>
            <a:off x="0"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a:p>
        </p:txBody>
      </p:sp>
      <p:sp>
        <p:nvSpPr>
          <p:cNvPr id="76804" name="AutoShape 4" descr="Resultado de imagen de bommel empel"/>
          <p:cNvSpPr>
            <a:spLocks noChangeAspect="1" noChangeArrowheads="1"/>
          </p:cNvSpPr>
          <p:nvPr/>
        </p:nvSpPr>
        <p:spPr bwMode="auto">
          <a:xfrm>
            <a:off x="0"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a:p>
        </p:txBody>
      </p:sp>
      <p:sp>
        <p:nvSpPr>
          <p:cNvPr id="76806" name="AutoShape 6" descr="Resultado de imagen de bommel empel"/>
          <p:cNvSpPr>
            <a:spLocks noChangeAspect="1" noChangeArrowheads="1"/>
          </p:cNvSpPr>
          <p:nvPr/>
        </p:nvSpPr>
        <p:spPr bwMode="auto">
          <a:xfrm>
            <a:off x="0"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a:p>
        </p:txBody>
      </p:sp>
      <p:pic>
        <p:nvPicPr>
          <p:cNvPr id="10" name="Picture 2" descr="C:\Documents and Settings\Usuario\Escritorio\FOTOS PARA EXPOSICIÓN\EMPEL Y HERTOGENBOSCH\DSC05494.JPG"/>
          <p:cNvPicPr>
            <a:picLocks noChangeAspect="1" noChangeArrowheads="1"/>
          </p:cNvPicPr>
          <p:nvPr/>
        </p:nvPicPr>
        <p:blipFill>
          <a:blip r:embed="rId5" cstate="print"/>
          <a:srcRect/>
          <a:stretch>
            <a:fillRect/>
          </a:stretch>
        </p:blipFill>
        <p:spPr bwMode="auto">
          <a:xfrm>
            <a:off x="755848" y="1340768"/>
            <a:ext cx="7416552" cy="561641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10 Título"/>
          <p:cNvSpPr>
            <a:spLocks noGrp="1"/>
          </p:cNvSpPr>
          <p:nvPr>
            <p:ph type="title"/>
          </p:nvPr>
        </p:nvSpPr>
        <p:spPr/>
        <p:txBody>
          <a:bodyPr/>
          <a:lstStyle/>
          <a:p>
            <a:pPr eaLnBrk="1" hangingPunct="1"/>
            <a:endParaRPr lang="es-ES" dirty="0" smtClean="0"/>
          </a:p>
        </p:txBody>
      </p:sp>
      <p:pic>
        <p:nvPicPr>
          <p:cNvPr id="8" name="7 Marcador de contenido" descr="009 ERMITA OUD EMPEL.jpg"/>
          <p:cNvPicPr>
            <a:picLocks noGrp="1" noChangeAspect="1"/>
          </p:cNvPicPr>
          <p:nvPr>
            <p:ph idx="1"/>
          </p:nvPr>
        </p:nvPicPr>
        <p:blipFill>
          <a:blip r:embed="rId3" cstate="print"/>
          <a:stretch>
            <a:fillRect/>
          </a:stretch>
        </p:blipFill>
        <p:spPr>
          <a:xfrm>
            <a:off x="1181765" y="1600200"/>
            <a:ext cx="6780469" cy="4525963"/>
          </a:xfrm>
        </p:spPr>
      </p:pic>
      <p:pic>
        <p:nvPicPr>
          <p:cNvPr id="2052" name="Picture 2" descr="1"/>
          <p:cNvPicPr>
            <a:picLocks noChangeAspect="1" noChangeArrowheads="1"/>
          </p:cNvPicPr>
          <p:nvPr/>
        </p:nvPicPr>
        <p:blipFill>
          <a:blip r:embed="rId4" cstate="print"/>
          <a:srcRect/>
          <a:stretch>
            <a:fillRect/>
          </a:stretch>
        </p:blipFill>
        <p:spPr bwMode="auto">
          <a:xfrm>
            <a:off x="0" y="0"/>
            <a:ext cx="9144000" cy="7019925"/>
          </a:xfrm>
          <a:prstGeom prst="rect">
            <a:avLst/>
          </a:prstGeom>
          <a:noFill/>
          <a:ln w="9525">
            <a:noFill/>
            <a:miter lim="800000"/>
            <a:headEnd/>
            <a:tailEnd/>
          </a:ln>
        </p:spPr>
      </p:pic>
      <p:sp>
        <p:nvSpPr>
          <p:cNvPr id="2054" name="Text Box 5"/>
          <p:cNvSpPr txBox="1">
            <a:spLocks noChangeArrowheads="1"/>
          </p:cNvSpPr>
          <p:nvPr/>
        </p:nvSpPr>
        <p:spPr bwMode="auto">
          <a:xfrm>
            <a:off x="1619673" y="44624"/>
            <a:ext cx="6264695" cy="769441"/>
          </a:xfrm>
          <a:prstGeom prst="rect">
            <a:avLst/>
          </a:prstGeom>
          <a:noFill/>
          <a:ln w="9525">
            <a:noFill/>
            <a:miter lim="800000"/>
            <a:headEnd/>
            <a:tailEnd/>
          </a:ln>
        </p:spPr>
        <p:txBody>
          <a:bodyPr wrap="square">
            <a:spAutoFit/>
          </a:bodyPr>
          <a:lstStyle/>
          <a:p>
            <a:r>
              <a:rPr lang="es-ES" sz="4400" dirty="0" smtClean="0">
                <a:solidFill>
                  <a:srgbClr val="0070C0"/>
                </a:solidFill>
                <a:latin typeface="Forte" pitchFamily="66" charset="0"/>
              </a:rPr>
              <a:t>MILAGRO DE EMPEL</a:t>
            </a:r>
            <a:endParaRPr lang="es-ES" sz="4400" dirty="0">
              <a:solidFill>
                <a:srgbClr val="0070C0"/>
              </a:solidFill>
              <a:latin typeface="Forte" pitchFamily="66" charset="0"/>
            </a:endParaRPr>
          </a:p>
        </p:txBody>
      </p:sp>
      <p:sp>
        <p:nvSpPr>
          <p:cNvPr id="76802" name="AutoShape 2" descr="Resultado de imagen de bommel empel"/>
          <p:cNvSpPr>
            <a:spLocks noChangeAspect="1" noChangeArrowheads="1"/>
          </p:cNvSpPr>
          <p:nvPr/>
        </p:nvSpPr>
        <p:spPr bwMode="auto">
          <a:xfrm>
            <a:off x="0"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a:p>
        </p:txBody>
      </p:sp>
      <p:sp>
        <p:nvSpPr>
          <p:cNvPr id="76804" name="AutoShape 4" descr="Resultado de imagen de bommel empel"/>
          <p:cNvSpPr>
            <a:spLocks noChangeAspect="1" noChangeArrowheads="1"/>
          </p:cNvSpPr>
          <p:nvPr/>
        </p:nvSpPr>
        <p:spPr bwMode="auto">
          <a:xfrm>
            <a:off x="0"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a:p>
        </p:txBody>
      </p:sp>
      <p:sp>
        <p:nvSpPr>
          <p:cNvPr id="76806" name="AutoShape 6" descr="Resultado de imagen de bommel empel"/>
          <p:cNvSpPr>
            <a:spLocks noChangeAspect="1" noChangeArrowheads="1"/>
          </p:cNvSpPr>
          <p:nvPr/>
        </p:nvSpPr>
        <p:spPr bwMode="auto">
          <a:xfrm>
            <a:off x="0"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a:p>
        </p:txBody>
      </p:sp>
      <p:pic>
        <p:nvPicPr>
          <p:cNvPr id="10" name="9 Imagen"/>
          <p:cNvPicPr>
            <a:picLocks noChangeAspect="1"/>
          </p:cNvPicPr>
          <p:nvPr/>
        </p:nvPicPr>
        <p:blipFill rotWithShape="1">
          <a:blip r:embed="rId5" cstate="print">
            <a:extLst>
              <a:ext uri="{28A0092B-C50C-407E-A947-70E740481C1C}">
                <a14:useLocalDpi xmlns:a14="http://schemas.microsoft.com/office/drawing/2010/main" xmlns="" val="0"/>
              </a:ext>
            </a:extLst>
          </a:blip>
          <a:srcRect l="8990" t="1942" r="2424"/>
          <a:stretch/>
        </p:blipFill>
        <p:spPr>
          <a:xfrm>
            <a:off x="-153" y="-71309"/>
            <a:ext cx="9144000" cy="6892112"/>
          </a:xfrm>
          <a:prstGeom prst="rect">
            <a:avLst/>
          </a:prstGeom>
          <a:ln w="228600" cap="sq" cmpd="thickThin">
            <a:solidFill>
              <a:srgbClr val="000000"/>
            </a:solidFill>
            <a:prstDash val="solid"/>
            <a:miter lim="800000"/>
          </a:ln>
          <a:effectLst>
            <a:innerShdw blurRad="76200">
              <a:srgbClr val="000000"/>
            </a:innerShdw>
          </a:effectLst>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1"/>
          <p:cNvPicPr>
            <a:picLocks noChangeAspect="1" noChangeArrowheads="1"/>
          </p:cNvPicPr>
          <p:nvPr/>
        </p:nvPicPr>
        <p:blipFill>
          <a:blip r:embed="rId3" cstate="print"/>
          <a:srcRect/>
          <a:stretch>
            <a:fillRect/>
          </a:stretch>
        </p:blipFill>
        <p:spPr bwMode="auto">
          <a:xfrm>
            <a:off x="0" y="-161925"/>
            <a:ext cx="9144000" cy="7019925"/>
          </a:xfrm>
          <a:prstGeom prst="rect">
            <a:avLst/>
          </a:prstGeom>
          <a:noFill/>
          <a:ln w="9525">
            <a:noFill/>
            <a:miter lim="800000"/>
            <a:headEnd/>
            <a:tailEnd/>
          </a:ln>
        </p:spPr>
      </p:pic>
      <p:pic>
        <p:nvPicPr>
          <p:cNvPr id="3075" name="Picture 3" descr="189971_213366432011605_203279006353681_971479_2605937_n"/>
          <p:cNvPicPr>
            <a:picLocks noChangeAspect="1" noChangeArrowheads="1"/>
          </p:cNvPicPr>
          <p:nvPr/>
        </p:nvPicPr>
        <p:blipFill>
          <a:blip r:embed="rId4" cstate="print"/>
          <a:srcRect/>
          <a:stretch>
            <a:fillRect/>
          </a:stretch>
        </p:blipFill>
        <p:spPr bwMode="auto">
          <a:xfrm>
            <a:off x="0" y="-171450"/>
            <a:ext cx="1657350" cy="1152525"/>
          </a:xfrm>
          <a:prstGeom prst="rect">
            <a:avLst/>
          </a:prstGeom>
          <a:noFill/>
          <a:ln w="0">
            <a:solidFill>
              <a:srgbClr val="FFCC99"/>
            </a:solidFill>
            <a:miter lim="800000"/>
            <a:headEnd/>
            <a:tailEnd/>
          </a:ln>
        </p:spPr>
      </p:pic>
      <p:sp>
        <p:nvSpPr>
          <p:cNvPr id="8" name="Text Box 5"/>
          <p:cNvSpPr txBox="1">
            <a:spLocks noChangeArrowheads="1"/>
          </p:cNvSpPr>
          <p:nvPr/>
        </p:nvSpPr>
        <p:spPr bwMode="auto">
          <a:xfrm>
            <a:off x="1979712" y="107921"/>
            <a:ext cx="6696744" cy="584775"/>
          </a:xfrm>
          <a:prstGeom prst="rect">
            <a:avLst/>
          </a:prstGeom>
          <a:noFill/>
          <a:ln w="9525">
            <a:noFill/>
            <a:miter lim="800000"/>
            <a:headEnd/>
            <a:tailEnd/>
          </a:ln>
        </p:spPr>
        <p:txBody>
          <a:bodyPr wrap="square">
            <a:spAutoFit/>
          </a:bodyPr>
          <a:lstStyle/>
          <a:p>
            <a:r>
              <a:rPr lang="es-ES" sz="3200" dirty="0" smtClean="0">
                <a:solidFill>
                  <a:srgbClr val="0070C0"/>
                </a:solidFill>
                <a:latin typeface="Forte" pitchFamily="66" charset="0"/>
              </a:rPr>
              <a:t>TERCIO DE ZAMORA Y FLANDES</a:t>
            </a:r>
            <a:endParaRPr lang="es-ES" sz="3200" dirty="0">
              <a:solidFill>
                <a:srgbClr val="0070C0"/>
              </a:solidFill>
              <a:latin typeface="Forte" pitchFamily="66" charset="0"/>
            </a:endParaRPr>
          </a:p>
        </p:txBody>
      </p:sp>
      <p:sp>
        <p:nvSpPr>
          <p:cNvPr id="5" name="4 CuadroTexto"/>
          <p:cNvSpPr txBox="1"/>
          <p:nvPr/>
        </p:nvSpPr>
        <p:spPr>
          <a:xfrm>
            <a:off x="251520" y="1124744"/>
            <a:ext cx="8712968" cy="4678204"/>
          </a:xfrm>
          <a:prstGeom prst="rect">
            <a:avLst/>
          </a:prstGeom>
          <a:noFill/>
        </p:spPr>
        <p:txBody>
          <a:bodyPr wrap="square" rtlCol="0">
            <a:spAutoFit/>
          </a:bodyPr>
          <a:lstStyle/>
          <a:p>
            <a:pPr algn="ctr"/>
            <a:r>
              <a:rPr lang="es-ES" sz="2800" b="1" dirty="0" smtClean="0"/>
              <a:t>CONTENIDO</a:t>
            </a:r>
            <a:endParaRPr lang="es-ES" b="1" dirty="0" smtClean="0"/>
          </a:p>
          <a:p>
            <a:pPr lvl="3">
              <a:lnSpc>
                <a:spcPct val="150000"/>
              </a:lnSpc>
              <a:buFontTx/>
              <a:buChar char="-"/>
            </a:pPr>
            <a:r>
              <a:rPr lang="es-ES" dirty="0" smtClean="0"/>
              <a:t> </a:t>
            </a:r>
            <a:r>
              <a:rPr lang="es-ES" b="1" dirty="0" smtClean="0"/>
              <a:t>CREACION TERCIO</a:t>
            </a:r>
          </a:p>
          <a:p>
            <a:pPr lvl="3">
              <a:lnSpc>
                <a:spcPct val="150000"/>
              </a:lnSpc>
              <a:buFontTx/>
              <a:buChar char="-"/>
            </a:pPr>
            <a:r>
              <a:rPr lang="es-ES" b="1" dirty="0" smtClean="0"/>
              <a:t> CAMPAÑA AZORES</a:t>
            </a:r>
          </a:p>
          <a:p>
            <a:pPr lvl="3">
              <a:lnSpc>
                <a:spcPct val="150000"/>
              </a:lnSpc>
              <a:buFontTx/>
              <a:buChar char="-"/>
            </a:pPr>
            <a:r>
              <a:rPr lang="es-ES" b="1" dirty="0" smtClean="0"/>
              <a:t> CAMINO ESPAÑOL</a:t>
            </a:r>
          </a:p>
          <a:p>
            <a:pPr lvl="3">
              <a:lnSpc>
                <a:spcPct val="150000"/>
              </a:lnSpc>
              <a:buFontTx/>
              <a:buChar char="-"/>
            </a:pPr>
            <a:r>
              <a:rPr lang="es-ES" b="1" dirty="0" smtClean="0"/>
              <a:t> OPERACIONES INICIALES EN FLANDES</a:t>
            </a:r>
          </a:p>
          <a:p>
            <a:pPr lvl="4">
              <a:lnSpc>
                <a:spcPct val="150000"/>
              </a:lnSpc>
              <a:buFontTx/>
              <a:buChar char="-"/>
            </a:pPr>
            <a:r>
              <a:rPr lang="es-ES" b="1" dirty="0" smtClean="0"/>
              <a:t> MILAGRO DE EMPEL</a:t>
            </a:r>
          </a:p>
          <a:p>
            <a:pPr lvl="3">
              <a:lnSpc>
                <a:spcPct val="150000"/>
              </a:lnSpc>
              <a:buFontTx/>
              <a:buChar char="-"/>
            </a:pPr>
            <a:r>
              <a:rPr lang="es-ES" b="1" dirty="0" smtClean="0"/>
              <a:t>  ALEMANIA (AQUISGRAN)</a:t>
            </a:r>
          </a:p>
          <a:p>
            <a:pPr lvl="3">
              <a:lnSpc>
                <a:spcPct val="150000"/>
              </a:lnSpc>
              <a:buFontTx/>
              <a:buChar char="-"/>
            </a:pPr>
            <a:r>
              <a:rPr lang="es-ES" b="1" dirty="0" smtClean="0"/>
              <a:t> VALTELINA</a:t>
            </a:r>
          </a:p>
          <a:p>
            <a:pPr lvl="3">
              <a:lnSpc>
                <a:spcPct val="150000"/>
              </a:lnSpc>
              <a:buFontTx/>
              <a:buChar char="-"/>
            </a:pPr>
            <a:r>
              <a:rPr lang="es-ES" b="1" dirty="0" smtClean="0"/>
              <a:t> FLANDES (BREDA)</a:t>
            </a:r>
          </a:p>
          <a:p>
            <a:pPr lvl="3">
              <a:lnSpc>
                <a:spcPct val="150000"/>
              </a:lnSpc>
              <a:buFontTx/>
              <a:buChar char="-"/>
            </a:pPr>
            <a:r>
              <a:rPr lang="es-ES" b="1" dirty="0" smtClean="0"/>
              <a:t> FRANCIA (ROCROI)</a:t>
            </a:r>
          </a:p>
          <a:p>
            <a:pPr lvl="3">
              <a:lnSpc>
                <a:spcPct val="150000"/>
              </a:lnSpc>
              <a:buFontTx/>
              <a:buChar char="-"/>
            </a:pPr>
            <a:r>
              <a:rPr lang="es-ES" b="1" dirty="0" smtClean="0"/>
              <a:t> REGRESO A ESPAÑA</a:t>
            </a:r>
            <a:endParaRPr lang="es-ES" b="1" dirty="0"/>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050" name="10 Título"/>
          <p:cNvSpPr>
            <a:spLocks noGrp="1"/>
          </p:cNvSpPr>
          <p:nvPr>
            <p:ph type="title"/>
          </p:nvPr>
        </p:nvSpPr>
        <p:spPr/>
        <p:txBody>
          <a:bodyPr/>
          <a:lstStyle/>
          <a:p>
            <a:pPr eaLnBrk="1" hangingPunct="1"/>
            <a:endParaRPr lang="es-ES" dirty="0" smtClean="0"/>
          </a:p>
        </p:txBody>
      </p:sp>
      <p:pic>
        <p:nvPicPr>
          <p:cNvPr id="8" name="7 Marcador de contenido" descr="009 ERMITA OUD EMPEL.jpg"/>
          <p:cNvPicPr>
            <a:picLocks noGrp="1" noChangeAspect="1"/>
          </p:cNvPicPr>
          <p:nvPr>
            <p:ph idx="1"/>
          </p:nvPr>
        </p:nvPicPr>
        <p:blipFill>
          <a:blip r:embed="rId3" cstate="print"/>
          <a:stretch>
            <a:fillRect/>
          </a:stretch>
        </p:blipFill>
        <p:spPr>
          <a:xfrm>
            <a:off x="1181765" y="1600200"/>
            <a:ext cx="6780469" cy="4525963"/>
          </a:xfrm>
        </p:spPr>
      </p:pic>
      <p:pic>
        <p:nvPicPr>
          <p:cNvPr id="2052" name="Picture 2" descr="1"/>
          <p:cNvPicPr>
            <a:picLocks noChangeAspect="1" noChangeArrowheads="1"/>
          </p:cNvPicPr>
          <p:nvPr/>
        </p:nvPicPr>
        <p:blipFill>
          <a:blip r:embed="rId4" cstate="print"/>
          <a:srcRect/>
          <a:stretch>
            <a:fillRect/>
          </a:stretch>
        </p:blipFill>
        <p:spPr bwMode="auto">
          <a:xfrm>
            <a:off x="-35496" y="-161925"/>
            <a:ext cx="9144000" cy="7019925"/>
          </a:xfrm>
          <a:prstGeom prst="rect">
            <a:avLst/>
          </a:prstGeom>
          <a:noFill/>
          <a:ln w="9525">
            <a:noFill/>
            <a:miter lim="800000"/>
            <a:headEnd/>
            <a:tailEnd/>
          </a:ln>
        </p:spPr>
      </p:pic>
      <p:pic>
        <p:nvPicPr>
          <p:cNvPr id="2053" name="Picture 3" descr="189971_213366432011605_203279006353681_971479_2605937_n"/>
          <p:cNvPicPr>
            <a:picLocks noChangeAspect="1" noChangeArrowheads="1"/>
          </p:cNvPicPr>
          <p:nvPr/>
        </p:nvPicPr>
        <p:blipFill>
          <a:blip r:embed="rId5" cstate="print"/>
          <a:srcRect/>
          <a:stretch>
            <a:fillRect/>
          </a:stretch>
        </p:blipFill>
        <p:spPr bwMode="auto">
          <a:xfrm>
            <a:off x="0" y="-171450"/>
            <a:ext cx="1657350" cy="1152525"/>
          </a:xfrm>
          <a:prstGeom prst="rect">
            <a:avLst/>
          </a:prstGeom>
          <a:noFill/>
          <a:ln w="0">
            <a:solidFill>
              <a:srgbClr val="FFCC99"/>
            </a:solidFill>
            <a:miter lim="800000"/>
            <a:headEnd/>
            <a:tailEnd/>
          </a:ln>
        </p:spPr>
      </p:pic>
      <p:sp>
        <p:nvSpPr>
          <p:cNvPr id="2054" name="Text Box 5"/>
          <p:cNvSpPr txBox="1">
            <a:spLocks noChangeArrowheads="1"/>
          </p:cNvSpPr>
          <p:nvPr/>
        </p:nvSpPr>
        <p:spPr bwMode="auto">
          <a:xfrm>
            <a:off x="1691680" y="0"/>
            <a:ext cx="7439472" cy="646331"/>
          </a:xfrm>
          <a:prstGeom prst="rect">
            <a:avLst/>
          </a:prstGeom>
          <a:noFill/>
          <a:ln w="9525">
            <a:noFill/>
            <a:miter lim="800000"/>
            <a:headEnd/>
            <a:tailEnd/>
          </a:ln>
        </p:spPr>
        <p:txBody>
          <a:bodyPr wrap="none">
            <a:spAutoFit/>
          </a:bodyPr>
          <a:lstStyle/>
          <a:p>
            <a:r>
              <a:rPr lang="es-ES" sz="3600" dirty="0" smtClean="0">
                <a:solidFill>
                  <a:srgbClr val="0070C0"/>
                </a:solidFill>
                <a:latin typeface="Forte" pitchFamily="66" charset="0"/>
              </a:rPr>
              <a:t>CAMPAÑAS TERCIO DE ZAMORA</a:t>
            </a:r>
            <a:endParaRPr lang="es-ES" sz="3600" dirty="0">
              <a:solidFill>
                <a:srgbClr val="0070C0"/>
              </a:solidFill>
              <a:latin typeface="Forte" pitchFamily="66" charset="0"/>
            </a:endParaRPr>
          </a:p>
        </p:txBody>
      </p:sp>
      <p:sp>
        <p:nvSpPr>
          <p:cNvPr id="89091" name="AutoShape 3" descr="Resultado de imagen de empel ferrer dalmau">
            <a:hlinkClick r:id="rId6"/>
          </p:cNvPr>
          <p:cNvSpPr>
            <a:spLocks noChangeAspect="1" noChangeArrowheads="1"/>
          </p:cNvSpPr>
          <p:nvPr/>
        </p:nvSpPr>
        <p:spPr bwMode="auto">
          <a:xfrm>
            <a:off x="92075" y="0"/>
            <a:ext cx="304800" cy="304800"/>
          </a:xfrm>
          <a:prstGeom prst="rect">
            <a:avLst/>
          </a:prstGeom>
          <a:noFill/>
        </p:spPr>
        <p:txBody>
          <a:bodyPr vert="horz" wrap="square" lIns="91440" tIns="45720" rIns="91440" bIns="45720" numCol="1" anchor="t" anchorCtr="0" compatLnSpc="1">
            <a:prstTxWarp prst="textNoShape">
              <a:avLst/>
            </a:prstTxWarp>
          </a:bodyPr>
          <a:lstStyle/>
          <a:p>
            <a:endParaRPr lang="es-ES"/>
          </a:p>
        </p:txBody>
      </p:sp>
      <p:sp>
        <p:nvSpPr>
          <p:cNvPr id="89093" name="AutoShape 5" descr="Resultado de imagen de empel ferrer dalmau">
            <a:hlinkClick r:id="rId6"/>
          </p:cNvPr>
          <p:cNvSpPr>
            <a:spLocks noChangeAspect="1" noChangeArrowheads="1"/>
          </p:cNvSpPr>
          <p:nvPr/>
        </p:nvSpPr>
        <p:spPr bwMode="auto">
          <a:xfrm>
            <a:off x="92075" y="0"/>
            <a:ext cx="304800" cy="304800"/>
          </a:xfrm>
          <a:prstGeom prst="rect">
            <a:avLst/>
          </a:prstGeom>
          <a:noFill/>
        </p:spPr>
        <p:txBody>
          <a:bodyPr vert="horz" wrap="square" lIns="91440" tIns="45720" rIns="91440" bIns="45720" numCol="1" anchor="t" anchorCtr="0" compatLnSpc="1">
            <a:prstTxWarp prst="textNoShape">
              <a:avLst/>
            </a:prstTxWarp>
          </a:bodyPr>
          <a:lstStyle/>
          <a:p>
            <a:endParaRPr lang="es-ES"/>
          </a:p>
        </p:txBody>
      </p:sp>
      <p:sp>
        <p:nvSpPr>
          <p:cNvPr id="89096" name="AutoShape 8" descr="Resultado de imagen de empel ferrer dalmau">
            <a:hlinkClick r:id="rId7"/>
          </p:cNvPr>
          <p:cNvSpPr>
            <a:spLocks noChangeAspect="1" noChangeArrowheads="1"/>
          </p:cNvSpPr>
          <p:nvPr/>
        </p:nvSpPr>
        <p:spPr bwMode="auto">
          <a:xfrm>
            <a:off x="92075" y="0"/>
            <a:ext cx="304800" cy="304800"/>
          </a:xfrm>
          <a:prstGeom prst="rect">
            <a:avLst/>
          </a:prstGeom>
          <a:noFill/>
        </p:spPr>
        <p:txBody>
          <a:bodyPr vert="horz" wrap="square" lIns="91440" tIns="45720" rIns="91440" bIns="45720" numCol="1" anchor="t" anchorCtr="0" compatLnSpc="1">
            <a:prstTxWarp prst="textNoShape">
              <a:avLst/>
            </a:prstTxWarp>
          </a:bodyPr>
          <a:lstStyle/>
          <a:p>
            <a:endParaRPr lang="es-ES"/>
          </a:p>
        </p:txBody>
      </p:sp>
      <p:pic>
        <p:nvPicPr>
          <p:cNvPr id="1026" name="Picture 2"/>
          <p:cNvPicPr>
            <a:picLocks noChangeAspect="1" noChangeArrowheads="1"/>
          </p:cNvPicPr>
          <p:nvPr/>
        </p:nvPicPr>
        <p:blipFill>
          <a:blip r:embed="rId8" cstate="print"/>
          <a:srcRect/>
          <a:stretch>
            <a:fillRect/>
          </a:stretch>
        </p:blipFill>
        <p:spPr bwMode="auto">
          <a:xfrm>
            <a:off x="539552" y="908720"/>
            <a:ext cx="7956376" cy="5750924"/>
          </a:xfrm>
          <a:prstGeom prst="rect">
            <a:avLst/>
          </a:prstGeom>
          <a:noFill/>
          <a:ln w="9525">
            <a:noFill/>
            <a:miter lim="800000"/>
            <a:headEnd/>
            <a:tailEnd/>
          </a:ln>
        </p:spPr>
      </p:pic>
      <p:pic>
        <p:nvPicPr>
          <p:cNvPr id="12" name="Picture 4" descr="Resultado de imagen de bandera tercio viejo de zamora">
            <a:hlinkClick r:id="rId9"/>
          </p:cNvPr>
          <p:cNvPicPr>
            <a:picLocks noChangeAspect="1" noChangeArrowheads="1"/>
          </p:cNvPicPr>
          <p:nvPr/>
        </p:nvPicPr>
        <p:blipFill>
          <a:blip r:embed="rId10" cstate="print"/>
          <a:srcRect/>
          <a:stretch>
            <a:fillRect/>
          </a:stretch>
        </p:blipFill>
        <p:spPr bwMode="auto">
          <a:xfrm>
            <a:off x="4932040" y="1700808"/>
            <a:ext cx="720080" cy="1004322"/>
          </a:xfrm>
          <a:prstGeom prst="rect">
            <a:avLst/>
          </a:prstGeom>
          <a:noFill/>
        </p:spPr>
      </p:pic>
      <p:pic>
        <p:nvPicPr>
          <p:cNvPr id="14" name="Picture 4" descr="Resultado de imagen de bandera tercio viejo de zamora">
            <a:hlinkClick r:id="rId9"/>
          </p:cNvPr>
          <p:cNvPicPr>
            <a:picLocks noChangeAspect="1" noChangeArrowheads="1"/>
          </p:cNvPicPr>
          <p:nvPr/>
        </p:nvPicPr>
        <p:blipFill>
          <a:blip r:embed="rId10" cstate="print"/>
          <a:srcRect/>
          <a:stretch>
            <a:fillRect/>
          </a:stretch>
        </p:blipFill>
        <p:spPr bwMode="auto">
          <a:xfrm>
            <a:off x="3995936" y="1988840"/>
            <a:ext cx="720080" cy="1004322"/>
          </a:xfrm>
          <a:prstGeom prst="rect">
            <a:avLst/>
          </a:prstGeom>
          <a:noFill/>
        </p:spPr>
      </p:pic>
      <p:pic>
        <p:nvPicPr>
          <p:cNvPr id="15" name="Picture 4" descr="Resultado de imagen de bandera tercio viejo de zamora">
            <a:hlinkClick r:id="rId9"/>
          </p:cNvPr>
          <p:cNvPicPr>
            <a:picLocks noChangeAspect="1" noChangeArrowheads="1"/>
          </p:cNvPicPr>
          <p:nvPr/>
        </p:nvPicPr>
        <p:blipFill>
          <a:blip r:embed="rId10" cstate="print"/>
          <a:srcRect/>
          <a:stretch>
            <a:fillRect/>
          </a:stretch>
        </p:blipFill>
        <p:spPr bwMode="auto">
          <a:xfrm>
            <a:off x="2987824" y="2564904"/>
            <a:ext cx="720080" cy="1004322"/>
          </a:xfrm>
          <a:prstGeom prst="rect">
            <a:avLst/>
          </a:prstGeom>
          <a:noFill/>
        </p:spPr>
      </p:pic>
      <p:pic>
        <p:nvPicPr>
          <p:cNvPr id="16" name="Picture 4" descr="Resultado de imagen de bandera tercio viejo de zamora">
            <a:hlinkClick r:id="rId9"/>
          </p:cNvPr>
          <p:cNvPicPr>
            <a:picLocks noChangeAspect="1" noChangeArrowheads="1"/>
          </p:cNvPicPr>
          <p:nvPr/>
        </p:nvPicPr>
        <p:blipFill>
          <a:blip r:embed="rId10" cstate="print"/>
          <a:srcRect/>
          <a:stretch>
            <a:fillRect/>
          </a:stretch>
        </p:blipFill>
        <p:spPr bwMode="auto">
          <a:xfrm>
            <a:off x="5148064" y="4077072"/>
            <a:ext cx="720080" cy="1004322"/>
          </a:xfrm>
          <a:prstGeom prst="rect">
            <a:avLst/>
          </a:prstGeom>
          <a:noFill/>
        </p:spPr>
      </p:pic>
      <p:sp>
        <p:nvSpPr>
          <p:cNvPr id="17" name="16 CuadroTexto"/>
          <p:cNvSpPr txBox="1"/>
          <p:nvPr/>
        </p:nvSpPr>
        <p:spPr>
          <a:xfrm>
            <a:off x="4572000" y="2699628"/>
            <a:ext cx="697627" cy="369332"/>
          </a:xfrm>
          <a:prstGeom prst="rect">
            <a:avLst/>
          </a:prstGeom>
          <a:noFill/>
        </p:spPr>
        <p:txBody>
          <a:bodyPr wrap="none" rtlCol="0">
            <a:spAutoFit/>
          </a:bodyPr>
          <a:lstStyle/>
          <a:p>
            <a:r>
              <a:rPr lang="es-ES" b="1" dirty="0" smtClean="0"/>
              <a:t>1625</a:t>
            </a:r>
            <a:endParaRPr lang="es-ES" b="1" dirty="0"/>
          </a:p>
        </p:txBody>
      </p:sp>
      <p:sp>
        <p:nvSpPr>
          <p:cNvPr id="18" name="17 CuadroTexto"/>
          <p:cNvSpPr txBox="1"/>
          <p:nvPr/>
        </p:nvSpPr>
        <p:spPr>
          <a:xfrm>
            <a:off x="3611022" y="3068960"/>
            <a:ext cx="697627" cy="369332"/>
          </a:xfrm>
          <a:prstGeom prst="rect">
            <a:avLst/>
          </a:prstGeom>
          <a:noFill/>
        </p:spPr>
        <p:txBody>
          <a:bodyPr wrap="none" rtlCol="0">
            <a:spAutoFit/>
          </a:bodyPr>
          <a:lstStyle/>
          <a:p>
            <a:r>
              <a:rPr lang="es-ES" b="1" dirty="0" smtClean="0"/>
              <a:t>1643</a:t>
            </a:r>
            <a:endParaRPr lang="es-ES" dirty="0"/>
          </a:p>
        </p:txBody>
      </p:sp>
      <p:sp>
        <p:nvSpPr>
          <p:cNvPr id="19" name="18 CuadroTexto"/>
          <p:cNvSpPr txBox="1"/>
          <p:nvPr/>
        </p:nvSpPr>
        <p:spPr>
          <a:xfrm>
            <a:off x="5555238" y="2060848"/>
            <a:ext cx="697627" cy="369332"/>
          </a:xfrm>
          <a:prstGeom prst="rect">
            <a:avLst/>
          </a:prstGeom>
          <a:noFill/>
        </p:spPr>
        <p:txBody>
          <a:bodyPr wrap="none" rtlCol="0">
            <a:spAutoFit/>
          </a:bodyPr>
          <a:lstStyle/>
          <a:p>
            <a:r>
              <a:rPr lang="es-ES" b="1" dirty="0" smtClean="0"/>
              <a:t>1614</a:t>
            </a:r>
            <a:endParaRPr lang="es-ES" b="1" dirty="0"/>
          </a:p>
        </p:txBody>
      </p:sp>
      <p:sp>
        <p:nvSpPr>
          <p:cNvPr id="20" name="19 CuadroTexto"/>
          <p:cNvSpPr txBox="1"/>
          <p:nvPr/>
        </p:nvSpPr>
        <p:spPr>
          <a:xfrm>
            <a:off x="5796136" y="4581128"/>
            <a:ext cx="697627" cy="369332"/>
          </a:xfrm>
          <a:prstGeom prst="rect">
            <a:avLst/>
          </a:prstGeom>
          <a:noFill/>
        </p:spPr>
        <p:txBody>
          <a:bodyPr wrap="none" rtlCol="0">
            <a:spAutoFit/>
          </a:bodyPr>
          <a:lstStyle/>
          <a:p>
            <a:r>
              <a:rPr lang="es-ES" b="1" dirty="0" smtClean="0"/>
              <a:t>1620</a:t>
            </a:r>
            <a:endParaRPr lang="es-ES" b="1" dirty="0"/>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050" name="10 Título"/>
          <p:cNvSpPr>
            <a:spLocks noGrp="1"/>
          </p:cNvSpPr>
          <p:nvPr>
            <p:ph type="title"/>
          </p:nvPr>
        </p:nvSpPr>
        <p:spPr/>
        <p:txBody>
          <a:bodyPr/>
          <a:lstStyle/>
          <a:p>
            <a:pPr eaLnBrk="1" hangingPunct="1"/>
            <a:endParaRPr lang="es-ES" dirty="0" smtClean="0"/>
          </a:p>
        </p:txBody>
      </p:sp>
      <p:pic>
        <p:nvPicPr>
          <p:cNvPr id="8" name="7 Marcador de contenido" descr="009 ERMITA OUD EMPEL.jpg"/>
          <p:cNvPicPr>
            <a:picLocks noGrp="1" noChangeAspect="1"/>
          </p:cNvPicPr>
          <p:nvPr>
            <p:ph idx="1"/>
          </p:nvPr>
        </p:nvPicPr>
        <p:blipFill>
          <a:blip r:embed="rId3" cstate="print"/>
          <a:stretch>
            <a:fillRect/>
          </a:stretch>
        </p:blipFill>
        <p:spPr>
          <a:xfrm>
            <a:off x="1181765" y="1600200"/>
            <a:ext cx="6780469" cy="4525963"/>
          </a:xfrm>
        </p:spPr>
      </p:pic>
      <p:pic>
        <p:nvPicPr>
          <p:cNvPr id="2052" name="Picture 2" descr="1"/>
          <p:cNvPicPr>
            <a:picLocks noChangeAspect="1" noChangeArrowheads="1"/>
          </p:cNvPicPr>
          <p:nvPr/>
        </p:nvPicPr>
        <p:blipFill>
          <a:blip r:embed="rId4" cstate="print"/>
          <a:srcRect/>
          <a:stretch>
            <a:fillRect/>
          </a:stretch>
        </p:blipFill>
        <p:spPr bwMode="auto">
          <a:xfrm>
            <a:off x="0" y="0"/>
            <a:ext cx="9144000" cy="7019925"/>
          </a:xfrm>
          <a:prstGeom prst="rect">
            <a:avLst/>
          </a:prstGeom>
          <a:noFill/>
          <a:ln w="9525">
            <a:noFill/>
            <a:miter lim="800000"/>
            <a:headEnd/>
            <a:tailEnd/>
          </a:ln>
        </p:spPr>
      </p:pic>
      <p:sp>
        <p:nvSpPr>
          <p:cNvPr id="2054" name="Text Box 5"/>
          <p:cNvSpPr txBox="1">
            <a:spLocks noChangeArrowheads="1"/>
          </p:cNvSpPr>
          <p:nvPr/>
        </p:nvSpPr>
        <p:spPr bwMode="auto">
          <a:xfrm>
            <a:off x="2771801" y="355303"/>
            <a:ext cx="3816423" cy="769441"/>
          </a:xfrm>
          <a:prstGeom prst="rect">
            <a:avLst/>
          </a:prstGeom>
          <a:noFill/>
          <a:ln w="9525">
            <a:noFill/>
            <a:miter lim="800000"/>
            <a:headEnd/>
            <a:tailEnd/>
          </a:ln>
        </p:spPr>
        <p:txBody>
          <a:bodyPr wrap="square">
            <a:spAutoFit/>
          </a:bodyPr>
          <a:lstStyle/>
          <a:p>
            <a:r>
              <a:rPr lang="es-ES" sz="4400" dirty="0" smtClean="0">
                <a:solidFill>
                  <a:srgbClr val="0070C0"/>
                </a:solidFill>
                <a:latin typeface="Forte" pitchFamily="66" charset="0"/>
              </a:rPr>
              <a:t>ALEMANIA</a:t>
            </a:r>
            <a:endParaRPr lang="es-ES" sz="4400" dirty="0">
              <a:solidFill>
                <a:srgbClr val="0070C0"/>
              </a:solidFill>
              <a:latin typeface="Forte" pitchFamily="66" charset="0"/>
            </a:endParaRPr>
          </a:p>
        </p:txBody>
      </p:sp>
      <p:sp>
        <p:nvSpPr>
          <p:cNvPr id="76802" name="AutoShape 2" descr="Resultado de imagen de bommel empel"/>
          <p:cNvSpPr>
            <a:spLocks noChangeAspect="1" noChangeArrowheads="1"/>
          </p:cNvSpPr>
          <p:nvPr/>
        </p:nvSpPr>
        <p:spPr bwMode="auto">
          <a:xfrm>
            <a:off x="0"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a:p>
        </p:txBody>
      </p:sp>
      <p:sp>
        <p:nvSpPr>
          <p:cNvPr id="76804" name="AutoShape 4" descr="Resultado de imagen de bommel empel"/>
          <p:cNvSpPr>
            <a:spLocks noChangeAspect="1" noChangeArrowheads="1"/>
          </p:cNvSpPr>
          <p:nvPr/>
        </p:nvSpPr>
        <p:spPr bwMode="auto">
          <a:xfrm>
            <a:off x="0"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a:p>
        </p:txBody>
      </p:sp>
      <p:sp>
        <p:nvSpPr>
          <p:cNvPr id="76806" name="AutoShape 6" descr="Resultado de imagen de bommel empel"/>
          <p:cNvSpPr>
            <a:spLocks noChangeAspect="1" noChangeArrowheads="1"/>
          </p:cNvSpPr>
          <p:nvPr/>
        </p:nvSpPr>
        <p:spPr bwMode="auto">
          <a:xfrm>
            <a:off x="0"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a:p>
        </p:txBody>
      </p:sp>
      <p:pic>
        <p:nvPicPr>
          <p:cNvPr id="27650" name="Picture 2" descr="https://upload.wikimedia.org/wikipedia/commons/thumb/9/98/Michiel_Jansz_van_Mierevelt_-_Ambrogio_Spinola.jpg/170px-Michiel_Jansz_van_Mierevelt_-_Ambrogio_Spinola.jpg">
            <a:hlinkClick r:id="rId5"/>
          </p:cNvPr>
          <p:cNvPicPr>
            <a:picLocks noChangeAspect="1" noChangeArrowheads="1"/>
          </p:cNvPicPr>
          <p:nvPr/>
        </p:nvPicPr>
        <p:blipFill>
          <a:blip r:embed="rId6" cstate="print"/>
          <a:srcRect/>
          <a:stretch>
            <a:fillRect/>
          </a:stretch>
        </p:blipFill>
        <p:spPr bwMode="auto">
          <a:xfrm>
            <a:off x="504478" y="1196752"/>
            <a:ext cx="2267322" cy="3147578"/>
          </a:xfrm>
          <a:prstGeom prst="rect">
            <a:avLst/>
          </a:prstGeom>
          <a:noFill/>
        </p:spPr>
      </p:pic>
      <p:pic>
        <p:nvPicPr>
          <p:cNvPr id="27652" name="Picture 4" descr="The Siege of Aachen.png"/>
          <p:cNvPicPr>
            <a:picLocks noChangeAspect="1" noChangeArrowheads="1"/>
          </p:cNvPicPr>
          <p:nvPr/>
        </p:nvPicPr>
        <p:blipFill>
          <a:blip r:embed="rId7" cstate="print"/>
          <a:srcRect/>
          <a:stretch>
            <a:fillRect/>
          </a:stretch>
        </p:blipFill>
        <p:spPr bwMode="auto">
          <a:xfrm>
            <a:off x="2915816" y="1196752"/>
            <a:ext cx="5779918" cy="4140721"/>
          </a:xfrm>
          <a:prstGeom prst="rect">
            <a:avLst/>
          </a:prstGeom>
          <a:noFill/>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050" name="10 Título"/>
          <p:cNvSpPr>
            <a:spLocks noGrp="1"/>
          </p:cNvSpPr>
          <p:nvPr>
            <p:ph type="title"/>
          </p:nvPr>
        </p:nvSpPr>
        <p:spPr/>
        <p:txBody>
          <a:bodyPr/>
          <a:lstStyle/>
          <a:p>
            <a:pPr eaLnBrk="1" hangingPunct="1"/>
            <a:endParaRPr lang="es-ES" dirty="0" smtClean="0"/>
          </a:p>
        </p:txBody>
      </p:sp>
      <p:pic>
        <p:nvPicPr>
          <p:cNvPr id="8" name="7 Marcador de contenido" descr="009 ERMITA OUD EMPEL.jpg"/>
          <p:cNvPicPr>
            <a:picLocks noGrp="1" noChangeAspect="1"/>
          </p:cNvPicPr>
          <p:nvPr>
            <p:ph idx="1"/>
          </p:nvPr>
        </p:nvPicPr>
        <p:blipFill>
          <a:blip r:embed="rId3" cstate="print"/>
          <a:stretch>
            <a:fillRect/>
          </a:stretch>
        </p:blipFill>
        <p:spPr>
          <a:xfrm>
            <a:off x="1181765" y="1600200"/>
            <a:ext cx="6780469" cy="4525963"/>
          </a:xfrm>
        </p:spPr>
      </p:pic>
      <p:pic>
        <p:nvPicPr>
          <p:cNvPr id="2052" name="Picture 2" descr="1"/>
          <p:cNvPicPr>
            <a:picLocks noChangeAspect="1" noChangeArrowheads="1"/>
          </p:cNvPicPr>
          <p:nvPr/>
        </p:nvPicPr>
        <p:blipFill>
          <a:blip r:embed="rId4" cstate="print"/>
          <a:srcRect/>
          <a:stretch>
            <a:fillRect/>
          </a:stretch>
        </p:blipFill>
        <p:spPr bwMode="auto">
          <a:xfrm>
            <a:off x="0" y="0"/>
            <a:ext cx="9144000" cy="7019925"/>
          </a:xfrm>
          <a:prstGeom prst="rect">
            <a:avLst/>
          </a:prstGeom>
          <a:noFill/>
          <a:ln w="9525">
            <a:noFill/>
            <a:miter lim="800000"/>
            <a:headEnd/>
            <a:tailEnd/>
          </a:ln>
        </p:spPr>
      </p:pic>
      <p:sp>
        <p:nvSpPr>
          <p:cNvPr id="2054" name="Text Box 5"/>
          <p:cNvSpPr txBox="1">
            <a:spLocks noChangeArrowheads="1"/>
          </p:cNvSpPr>
          <p:nvPr/>
        </p:nvSpPr>
        <p:spPr bwMode="auto">
          <a:xfrm>
            <a:off x="2843809" y="139279"/>
            <a:ext cx="3240359" cy="769441"/>
          </a:xfrm>
          <a:prstGeom prst="rect">
            <a:avLst/>
          </a:prstGeom>
          <a:noFill/>
          <a:ln w="9525">
            <a:noFill/>
            <a:miter lim="800000"/>
            <a:headEnd/>
            <a:tailEnd/>
          </a:ln>
        </p:spPr>
        <p:txBody>
          <a:bodyPr wrap="square">
            <a:spAutoFit/>
          </a:bodyPr>
          <a:lstStyle/>
          <a:p>
            <a:pPr algn="ctr"/>
            <a:r>
              <a:rPr lang="es-ES" sz="4400" dirty="0" smtClean="0">
                <a:solidFill>
                  <a:srgbClr val="0070C0"/>
                </a:solidFill>
                <a:latin typeface="Forte" pitchFamily="66" charset="0"/>
              </a:rPr>
              <a:t>VALTELINA</a:t>
            </a:r>
            <a:endParaRPr lang="es-ES" sz="4400" dirty="0">
              <a:solidFill>
                <a:srgbClr val="0070C0"/>
              </a:solidFill>
              <a:latin typeface="Forte" pitchFamily="66" charset="0"/>
            </a:endParaRPr>
          </a:p>
        </p:txBody>
      </p:sp>
      <p:sp>
        <p:nvSpPr>
          <p:cNvPr id="76802" name="AutoShape 2" descr="Resultado de imagen de bommel empel"/>
          <p:cNvSpPr>
            <a:spLocks noChangeAspect="1" noChangeArrowheads="1"/>
          </p:cNvSpPr>
          <p:nvPr/>
        </p:nvSpPr>
        <p:spPr bwMode="auto">
          <a:xfrm>
            <a:off x="0"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a:p>
        </p:txBody>
      </p:sp>
      <p:sp>
        <p:nvSpPr>
          <p:cNvPr id="76804" name="AutoShape 4" descr="Resultado de imagen de bommel empel"/>
          <p:cNvSpPr>
            <a:spLocks noChangeAspect="1" noChangeArrowheads="1"/>
          </p:cNvSpPr>
          <p:nvPr/>
        </p:nvSpPr>
        <p:spPr bwMode="auto">
          <a:xfrm>
            <a:off x="0"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a:p>
        </p:txBody>
      </p:sp>
      <p:sp>
        <p:nvSpPr>
          <p:cNvPr id="76806" name="AutoShape 6" descr="Resultado de imagen de bommel empel"/>
          <p:cNvSpPr>
            <a:spLocks noChangeAspect="1" noChangeArrowheads="1"/>
          </p:cNvSpPr>
          <p:nvPr/>
        </p:nvSpPr>
        <p:spPr bwMode="auto">
          <a:xfrm>
            <a:off x="0"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a:p>
        </p:txBody>
      </p:sp>
      <p:pic>
        <p:nvPicPr>
          <p:cNvPr id="23556" name="Picture 4" descr="https://upload.wikimedia.org/wikipedia/commons/b/b1/Karte_Drei_B%C3%BCnde.jpg"/>
          <p:cNvPicPr>
            <a:picLocks noChangeAspect="1" noChangeArrowheads="1"/>
          </p:cNvPicPr>
          <p:nvPr/>
        </p:nvPicPr>
        <p:blipFill>
          <a:blip r:embed="rId5" cstate="print"/>
          <a:srcRect/>
          <a:stretch>
            <a:fillRect/>
          </a:stretch>
        </p:blipFill>
        <p:spPr bwMode="auto">
          <a:xfrm>
            <a:off x="432048" y="750548"/>
            <a:ext cx="4079566" cy="3182508"/>
          </a:xfrm>
          <a:prstGeom prst="rect">
            <a:avLst/>
          </a:prstGeom>
          <a:noFill/>
        </p:spPr>
      </p:pic>
      <p:pic>
        <p:nvPicPr>
          <p:cNvPr id="13" name="Picture 6" descr="mapa_02_suiza copia.tif"/>
          <p:cNvPicPr>
            <a:picLocks noChangeAspect="1"/>
          </p:cNvPicPr>
          <p:nvPr/>
        </p:nvPicPr>
        <p:blipFill>
          <a:blip r:embed="rId6" cstate="print"/>
          <a:srcRect l="10623" t="6950" r="10623" b="6950"/>
          <a:stretch>
            <a:fillRect/>
          </a:stretch>
        </p:blipFill>
        <p:spPr bwMode="auto">
          <a:xfrm>
            <a:off x="4788501" y="764704"/>
            <a:ext cx="4031971" cy="6120680"/>
          </a:xfrm>
          <a:prstGeom prst="rect">
            <a:avLst/>
          </a:prstGeom>
          <a:noFill/>
          <a:ln w="9525">
            <a:noFill/>
            <a:miter lim="800000"/>
            <a:headEnd/>
            <a:tailEnd/>
          </a:ln>
        </p:spPr>
      </p:pic>
      <p:pic>
        <p:nvPicPr>
          <p:cNvPr id="23558" name="Picture 6" descr="Guercino - Pope Gregory XV (ca. 1622-1623) - Google Art Project.jpg"/>
          <p:cNvPicPr>
            <a:picLocks noChangeAspect="1" noChangeArrowheads="1"/>
          </p:cNvPicPr>
          <p:nvPr/>
        </p:nvPicPr>
        <p:blipFill>
          <a:blip r:embed="rId7" cstate="print"/>
          <a:srcRect/>
          <a:stretch>
            <a:fillRect/>
          </a:stretch>
        </p:blipFill>
        <p:spPr bwMode="auto">
          <a:xfrm>
            <a:off x="1270819" y="3914139"/>
            <a:ext cx="2221061" cy="3043253"/>
          </a:xfrm>
          <a:prstGeom prst="rect">
            <a:avLst/>
          </a:prstGeom>
          <a:noFill/>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10 Título"/>
          <p:cNvSpPr>
            <a:spLocks noGrp="1"/>
          </p:cNvSpPr>
          <p:nvPr>
            <p:ph type="title"/>
          </p:nvPr>
        </p:nvSpPr>
        <p:spPr/>
        <p:txBody>
          <a:bodyPr/>
          <a:lstStyle/>
          <a:p>
            <a:pPr eaLnBrk="1" hangingPunct="1"/>
            <a:endParaRPr lang="es-ES" dirty="0" smtClean="0"/>
          </a:p>
        </p:txBody>
      </p:sp>
      <p:pic>
        <p:nvPicPr>
          <p:cNvPr id="8" name="7 Marcador de contenido" descr="009 ERMITA OUD EMPEL.jpg"/>
          <p:cNvPicPr>
            <a:picLocks noGrp="1" noChangeAspect="1"/>
          </p:cNvPicPr>
          <p:nvPr>
            <p:ph idx="1"/>
          </p:nvPr>
        </p:nvPicPr>
        <p:blipFill>
          <a:blip r:embed="rId3" cstate="print"/>
          <a:stretch>
            <a:fillRect/>
          </a:stretch>
        </p:blipFill>
        <p:spPr>
          <a:xfrm>
            <a:off x="1181765" y="1600200"/>
            <a:ext cx="6780469" cy="4525963"/>
          </a:xfrm>
        </p:spPr>
      </p:pic>
      <p:pic>
        <p:nvPicPr>
          <p:cNvPr id="2052" name="Picture 2" descr="1"/>
          <p:cNvPicPr>
            <a:picLocks noChangeAspect="1" noChangeArrowheads="1"/>
          </p:cNvPicPr>
          <p:nvPr/>
        </p:nvPicPr>
        <p:blipFill>
          <a:blip r:embed="rId4" cstate="print"/>
          <a:srcRect/>
          <a:stretch>
            <a:fillRect/>
          </a:stretch>
        </p:blipFill>
        <p:spPr bwMode="auto">
          <a:xfrm>
            <a:off x="0" y="0"/>
            <a:ext cx="9144000" cy="7019925"/>
          </a:xfrm>
          <a:prstGeom prst="rect">
            <a:avLst/>
          </a:prstGeom>
          <a:noFill/>
          <a:ln w="9525">
            <a:noFill/>
            <a:miter lim="800000"/>
            <a:headEnd/>
            <a:tailEnd/>
          </a:ln>
        </p:spPr>
      </p:pic>
      <p:sp>
        <p:nvSpPr>
          <p:cNvPr id="2054" name="Text Box 5"/>
          <p:cNvSpPr txBox="1">
            <a:spLocks noChangeArrowheads="1"/>
          </p:cNvSpPr>
          <p:nvPr/>
        </p:nvSpPr>
        <p:spPr bwMode="auto">
          <a:xfrm>
            <a:off x="3563889" y="116632"/>
            <a:ext cx="2376263" cy="769441"/>
          </a:xfrm>
          <a:prstGeom prst="rect">
            <a:avLst/>
          </a:prstGeom>
          <a:noFill/>
          <a:ln w="9525">
            <a:noFill/>
            <a:miter lim="800000"/>
            <a:headEnd/>
            <a:tailEnd/>
          </a:ln>
        </p:spPr>
        <p:txBody>
          <a:bodyPr wrap="square">
            <a:spAutoFit/>
          </a:bodyPr>
          <a:lstStyle/>
          <a:p>
            <a:r>
              <a:rPr lang="es-ES" sz="4400" dirty="0" smtClean="0">
                <a:solidFill>
                  <a:srgbClr val="0070C0"/>
                </a:solidFill>
                <a:latin typeface="Forte" pitchFamily="66" charset="0"/>
              </a:rPr>
              <a:t>BREDA</a:t>
            </a:r>
            <a:endParaRPr lang="es-ES" sz="4400" dirty="0">
              <a:solidFill>
                <a:srgbClr val="0070C0"/>
              </a:solidFill>
              <a:latin typeface="Forte" pitchFamily="66" charset="0"/>
            </a:endParaRPr>
          </a:p>
        </p:txBody>
      </p:sp>
      <p:sp>
        <p:nvSpPr>
          <p:cNvPr id="76802" name="AutoShape 2" descr="Resultado de imagen de bommel empel"/>
          <p:cNvSpPr>
            <a:spLocks noChangeAspect="1" noChangeArrowheads="1"/>
          </p:cNvSpPr>
          <p:nvPr/>
        </p:nvSpPr>
        <p:spPr bwMode="auto">
          <a:xfrm>
            <a:off x="0"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a:p>
        </p:txBody>
      </p:sp>
      <p:sp>
        <p:nvSpPr>
          <p:cNvPr id="76804" name="AutoShape 4" descr="Resultado de imagen de bommel empel"/>
          <p:cNvSpPr>
            <a:spLocks noChangeAspect="1" noChangeArrowheads="1"/>
          </p:cNvSpPr>
          <p:nvPr/>
        </p:nvSpPr>
        <p:spPr bwMode="auto">
          <a:xfrm>
            <a:off x="0"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a:p>
        </p:txBody>
      </p:sp>
      <p:sp>
        <p:nvSpPr>
          <p:cNvPr id="76806" name="AutoShape 6" descr="Resultado de imagen de bommel empel"/>
          <p:cNvSpPr>
            <a:spLocks noChangeAspect="1" noChangeArrowheads="1"/>
          </p:cNvSpPr>
          <p:nvPr/>
        </p:nvSpPr>
        <p:spPr bwMode="auto">
          <a:xfrm>
            <a:off x="0"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a:p>
        </p:txBody>
      </p:sp>
      <p:pic>
        <p:nvPicPr>
          <p:cNvPr id="3074" name="Picture 2"/>
          <p:cNvPicPr>
            <a:picLocks noChangeAspect="1" noChangeArrowheads="1"/>
          </p:cNvPicPr>
          <p:nvPr/>
        </p:nvPicPr>
        <p:blipFill>
          <a:blip r:embed="rId5" cstate="print"/>
          <a:srcRect/>
          <a:stretch>
            <a:fillRect/>
          </a:stretch>
        </p:blipFill>
        <p:spPr bwMode="auto">
          <a:xfrm>
            <a:off x="762000" y="836712"/>
            <a:ext cx="7620000" cy="60769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10 Título"/>
          <p:cNvSpPr>
            <a:spLocks noGrp="1"/>
          </p:cNvSpPr>
          <p:nvPr>
            <p:ph type="title"/>
          </p:nvPr>
        </p:nvSpPr>
        <p:spPr/>
        <p:txBody>
          <a:bodyPr/>
          <a:lstStyle/>
          <a:p>
            <a:pPr eaLnBrk="1" hangingPunct="1"/>
            <a:endParaRPr lang="es-ES" dirty="0" smtClean="0"/>
          </a:p>
        </p:txBody>
      </p:sp>
      <p:pic>
        <p:nvPicPr>
          <p:cNvPr id="8" name="7 Marcador de contenido" descr="009 ERMITA OUD EMPEL.jpg"/>
          <p:cNvPicPr>
            <a:picLocks noGrp="1" noChangeAspect="1"/>
          </p:cNvPicPr>
          <p:nvPr>
            <p:ph idx="1"/>
          </p:nvPr>
        </p:nvPicPr>
        <p:blipFill>
          <a:blip r:embed="rId3" cstate="print"/>
          <a:stretch>
            <a:fillRect/>
          </a:stretch>
        </p:blipFill>
        <p:spPr>
          <a:xfrm>
            <a:off x="1181765" y="1600200"/>
            <a:ext cx="6780469" cy="4525963"/>
          </a:xfrm>
        </p:spPr>
      </p:pic>
      <p:pic>
        <p:nvPicPr>
          <p:cNvPr id="2052" name="Picture 2" descr="1"/>
          <p:cNvPicPr>
            <a:picLocks noChangeAspect="1" noChangeArrowheads="1"/>
          </p:cNvPicPr>
          <p:nvPr/>
        </p:nvPicPr>
        <p:blipFill>
          <a:blip r:embed="rId4" cstate="print"/>
          <a:srcRect/>
          <a:stretch>
            <a:fillRect/>
          </a:stretch>
        </p:blipFill>
        <p:spPr bwMode="auto">
          <a:xfrm>
            <a:off x="0" y="0"/>
            <a:ext cx="9144000" cy="7019925"/>
          </a:xfrm>
          <a:prstGeom prst="rect">
            <a:avLst/>
          </a:prstGeom>
          <a:noFill/>
          <a:ln w="9525">
            <a:noFill/>
            <a:miter lim="800000"/>
            <a:headEnd/>
            <a:tailEnd/>
          </a:ln>
        </p:spPr>
      </p:pic>
      <p:sp>
        <p:nvSpPr>
          <p:cNvPr id="2054" name="Text Box 5"/>
          <p:cNvSpPr txBox="1">
            <a:spLocks noChangeArrowheads="1"/>
          </p:cNvSpPr>
          <p:nvPr/>
        </p:nvSpPr>
        <p:spPr bwMode="auto">
          <a:xfrm>
            <a:off x="3563889" y="116632"/>
            <a:ext cx="2376263" cy="769441"/>
          </a:xfrm>
          <a:prstGeom prst="rect">
            <a:avLst/>
          </a:prstGeom>
          <a:noFill/>
          <a:ln w="9525">
            <a:noFill/>
            <a:miter lim="800000"/>
            <a:headEnd/>
            <a:tailEnd/>
          </a:ln>
        </p:spPr>
        <p:txBody>
          <a:bodyPr wrap="square">
            <a:spAutoFit/>
          </a:bodyPr>
          <a:lstStyle/>
          <a:p>
            <a:r>
              <a:rPr lang="es-ES" sz="4400" dirty="0" smtClean="0">
                <a:solidFill>
                  <a:srgbClr val="0070C0"/>
                </a:solidFill>
                <a:latin typeface="Forte" pitchFamily="66" charset="0"/>
              </a:rPr>
              <a:t>BREDA</a:t>
            </a:r>
            <a:endParaRPr lang="es-ES" sz="4400" dirty="0">
              <a:solidFill>
                <a:srgbClr val="0070C0"/>
              </a:solidFill>
              <a:latin typeface="Forte" pitchFamily="66" charset="0"/>
            </a:endParaRPr>
          </a:p>
        </p:txBody>
      </p:sp>
      <p:sp>
        <p:nvSpPr>
          <p:cNvPr id="76802" name="AutoShape 2" descr="Resultado de imagen de bommel empel"/>
          <p:cNvSpPr>
            <a:spLocks noChangeAspect="1" noChangeArrowheads="1"/>
          </p:cNvSpPr>
          <p:nvPr/>
        </p:nvSpPr>
        <p:spPr bwMode="auto">
          <a:xfrm>
            <a:off x="0"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a:p>
        </p:txBody>
      </p:sp>
      <p:sp>
        <p:nvSpPr>
          <p:cNvPr id="76804" name="AutoShape 4" descr="Resultado de imagen de bommel empel"/>
          <p:cNvSpPr>
            <a:spLocks noChangeAspect="1" noChangeArrowheads="1"/>
          </p:cNvSpPr>
          <p:nvPr/>
        </p:nvSpPr>
        <p:spPr bwMode="auto">
          <a:xfrm>
            <a:off x="0"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a:p>
        </p:txBody>
      </p:sp>
      <p:sp>
        <p:nvSpPr>
          <p:cNvPr id="76806" name="AutoShape 6" descr="Resultado de imagen de bommel empel"/>
          <p:cNvSpPr>
            <a:spLocks noChangeAspect="1" noChangeArrowheads="1"/>
          </p:cNvSpPr>
          <p:nvPr/>
        </p:nvSpPr>
        <p:spPr bwMode="auto">
          <a:xfrm>
            <a:off x="0"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a:p>
        </p:txBody>
      </p:sp>
      <p:pic>
        <p:nvPicPr>
          <p:cNvPr id="5124" name="Picture 4" descr="Mirar un cuadro - La rendición de Breda o Las lanzas (Velázquez)"/>
          <p:cNvPicPr>
            <a:picLocks noChangeAspect="1" noChangeArrowheads="1"/>
          </p:cNvPicPr>
          <p:nvPr/>
        </p:nvPicPr>
        <p:blipFill>
          <a:blip r:embed="rId5" cstate="print"/>
          <a:srcRect/>
          <a:stretch>
            <a:fillRect/>
          </a:stretch>
        </p:blipFill>
        <p:spPr bwMode="auto">
          <a:xfrm>
            <a:off x="23198" y="1124744"/>
            <a:ext cx="9157314" cy="5156713"/>
          </a:xfrm>
          <a:prstGeom prst="rect">
            <a:avLst/>
          </a:prstGeom>
          <a:noFill/>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10 Título"/>
          <p:cNvSpPr>
            <a:spLocks noGrp="1"/>
          </p:cNvSpPr>
          <p:nvPr>
            <p:ph type="title"/>
          </p:nvPr>
        </p:nvSpPr>
        <p:spPr/>
        <p:txBody>
          <a:bodyPr/>
          <a:lstStyle/>
          <a:p>
            <a:pPr eaLnBrk="1" hangingPunct="1"/>
            <a:endParaRPr lang="es-ES" dirty="0" smtClean="0"/>
          </a:p>
        </p:txBody>
      </p:sp>
      <p:pic>
        <p:nvPicPr>
          <p:cNvPr id="8" name="7 Marcador de contenido" descr="009 ERMITA OUD EMPEL.jpg"/>
          <p:cNvPicPr>
            <a:picLocks noGrp="1" noChangeAspect="1"/>
          </p:cNvPicPr>
          <p:nvPr>
            <p:ph idx="1"/>
          </p:nvPr>
        </p:nvPicPr>
        <p:blipFill>
          <a:blip r:embed="rId3" cstate="print"/>
          <a:stretch>
            <a:fillRect/>
          </a:stretch>
        </p:blipFill>
        <p:spPr>
          <a:xfrm>
            <a:off x="1181765" y="1600200"/>
            <a:ext cx="6780469" cy="4525963"/>
          </a:xfrm>
        </p:spPr>
      </p:pic>
      <p:pic>
        <p:nvPicPr>
          <p:cNvPr id="2052" name="Picture 2" descr="1"/>
          <p:cNvPicPr>
            <a:picLocks noChangeAspect="1" noChangeArrowheads="1"/>
          </p:cNvPicPr>
          <p:nvPr/>
        </p:nvPicPr>
        <p:blipFill>
          <a:blip r:embed="rId4" cstate="print"/>
          <a:srcRect/>
          <a:stretch>
            <a:fillRect/>
          </a:stretch>
        </p:blipFill>
        <p:spPr bwMode="auto">
          <a:xfrm>
            <a:off x="0" y="0"/>
            <a:ext cx="9144000" cy="7019925"/>
          </a:xfrm>
          <a:prstGeom prst="rect">
            <a:avLst/>
          </a:prstGeom>
          <a:noFill/>
          <a:ln w="9525">
            <a:noFill/>
            <a:miter lim="800000"/>
            <a:headEnd/>
            <a:tailEnd/>
          </a:ln>
        </p:spPr>
      </p:pic>
      <p:sp>
        <p:nvSpPr>
          <p:cNvPr id="2054" name="Text Box 5"/>
          <p:cNvSpPr txBox="1">
            <a:spLocks noChangeArrowheads="1"/>
          </p:cNvSpPr>
          <p:nvPr/>
        </p:nvSpPr>
        <p:spPr bwMode="auto">
          <a:xfrm>
            <a:off x="3347865" y="188640"/>
            <a:ext cx="2664295" cy="769441"/>
          </a:xfrm>
          <a:prstGeom prst="rect">
            <a:avLst/>
          </a:prstGeom>
          <a:noFill/>
          <a:ln w="9525">
            <a:noFill/>
            <a:miter lim="800000"/>
            <a:headEnd/>
            <a:tailEnd/>
          </a:ln>
        </p:spPr>
        <p:txBody>
          <a:bodyPr wrap="square">
            <a:spAutoFit/>
          </a:bodyPr>
          <a:lstStyle/>
          <a:p>
            <a:r>
              <a:rPr lang="es-ES" sz="4400" dirty="0" smtClean="0">
                <a:solidFill>
                  <a:srgbClr val="0070C0"/>
                </a:solidFill>
                <a:latin typeface="Forte" pitchFamily="66" charset="0"/>
              </a:rPr>
              <a:t>ROCROI</a:t>
            </a:r>
            <a:endParaRPr lang="es-ES" sz="4400" dirty="0">
              <a:solidFill>
                <a:srgbClr val="0070C0"/>
              </a:solidFill>
              <a:latin typeface="Forte" pitchFamily="66" charset="0"/>
            </a:endParaRPr>
          </a:p>
        </p:txBody>
      </p:sp>
      <p:sp>
        <p:nvSpPr>
          <p:cNvPr id="76802" name="AutoShape 2" descr="Resultado de imagen de bommel empel"/>
          <p:cNvSpPr>
            <a:spLocks noChangeAspect="1" noChangeArrowheads="1"/>
          </p:cNvSpPr>
          <p:nvPr/>
        </p:nvSpPr>
        <p:spPr bwMode="auto">
          <a:xfrm>
            <a:off x="0"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a:p>
        </p:txBody>
      </p:sp>
      <p:sp>
        <p:nvSpPr>
          <p:cNvPr id="76804" name="AutoShape 4" descr="Resultado de imagen de bommel empel"/>
          <p:cNvSpPr>
            <a:spLocks noChangeAspect="1" noChangeArrowheads="1"/>
          </p:cNvSpPr>
          <p:nvPr/>
        </p:nvSpPr>
        <p:spPr bwMode="auto">
          <a:xfrm>
            <a:off x="0"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a:p>
        </p:txBody>
      </p:sp>
      <p:sp>
        <p:nvSpPr>
          <p:cNvPr id="76806" name="AutoShape 6" descr="Resultado de imagen de bommel empel"/>
          <p:cNvSpPr>
            <a:spLocks noChangeAspect="1" noChangeArrowheads="1"/>
          </p:cNvSpPr>
          <p:nvPr/>
        </p:nvSpPr>
        <p:spPr bwMode="auto">
          <a:xfrm>
            <a:off x="0"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a:p>
        </p:txBody>
      </p:sp>
      <p:pic>
        <p:nvPicPr>
          <p:cNvPr id="9" name="Picture 2" descr="Resultado de imagen de rocroi ferrer dalmau">
            <a:hlinkClick r:id="rId5"/>
          </p:cNvPr>
          <p:cNvPicPr>
            <a:picLocks noChangeAspect="1" noChangeArrowheads="1"/>
          </p:cNvPicPr>
          <p:nvPr/>
        </p:nvPicPr>
        <p:blipFill>
          <a:blip r:embed="rId6" cstate="print"/>
          <a:srcRect/>
          <a:stretch>
            <a:fillRect/>
          </a:stretch>
        </p:blipFill>
        <p:spPr bwMode="auto">
          <a:xfrm>
            <a:off x="3635896" y="908720"/>
            <a:ext cx="5367348" cy="3312368"/>
          </a:xfrm>
          <a:prstGeom prst="rect">
            <a:avLst/>
          </a:prstGeom>
          <a:noFill/>
        </p:spPr>
      </p:pic>
      <p:pic>
        <p:nvPicPr>
          <p:cNvPr id="25602" name="Picture 2" descr="Resultado de imagen de batalla de rocroi">
            <a:hlinkClick r:id="rId7"/>
          </p:cNvPr>
          <p:cNvPicPr>
            <a:picLocks noChangeAspect="1" noChangeArrowheads="1"/>
          </p:cNvPicPr>
          <p:nvPr/>
        </p:nvPicPr>
        <p:blipFill>
          <a:blip r:embed="rId8" cstate="print"/>
          <a:srcRect/>
          <a:stretch>
            <a:fillRect/>
          </a:stretch>
        </p:blipFill>
        <p:spPr bwMode="auto">
          <a:xfrm>
            <a:off x="29234" y="908720"/>
            <a:ext cx="3534654" cy="2354214"/>
          </a:xfrm>
          <a:prstGeom prst="rect">
            <a:avLst/>
          </a:prstGeom>
          <a:noFill/>
        </p:spPr>
      </p:pic>
      <p:pic>
        <p:nvPicPr>
          <p:cNvPr id="25604" name="Picture 4" descr="Resultado de imagen de batalla de rocroi">
            <a:hlinkClick r:id="rId9"/>
          </p:cNvPr>
          <p:cNvPicPr>
            <a:picLocks noChangeAspect="1" noChangeArrowheads="1"/>
          </p:cNvPicPr>
          <p:nvPr/>
        </p:nvPicPr>
        <p:blipFill>
          <a:blip r:embed="rId10" cstate="print"/>
          <a:srcRect/>
          <a:stretch>
            <a:fillRect/>
          </a:stretch>
        </p:blipFill>
        <p:spPr bwMode="auto">
          <a:xfrm>
            <a:off x="0" y="3429000"/>
            <a:ext cx="3635896" cy="3575130"/>
          </a:xfrm>
          <a:prstGeom prst="rect">
            <a:avLst/>
          </a:prstGeom>
          <a:noFill/>
        </p:spPr>
      </p:pic>
      <p:pic>
        <p:nvPicPr>
          <p:cNvPr id="25606" name="Picture 6" descr="Resultado de imagen de batalla de rocroi">
            <a:hlinkClick r:id="rId11"/>
          </p:cNvPr>
          <p:cNvPicPr>
            <a:picLocks noChangeAspect="1" noChangeArrowheads="1"/>
          </p:cNvPicPr>
          <p:nvPr/>
        </p:nvPicPr>
        <p:blipFill>
          <a:blip r:embed="rId12" cstate="print"/>
          <a:srcRect/>
          <a:stretch>
            <a:fillRect/>
          </a:stretch>
        </p:blipFill>
        <p:spPr bwMode="auto">
          <a:xfrm>
            <a:off x="4622229" y="4278608"/>
            <a:ext cx="3478163" cy="2606776"/>
          </a:xfrm>
          <a:prstGeom prst="rect">
            <a:avLst/>
          </a:prstGeom>
          <a:noFill/>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1"/>
          <p:cNvPicPr>
            <a:picLocks noChangeAspect="1" noChangeArrowheads="1"/>
          </p:cNvPicPr>
          <p:nvPr/>
        </p:nvPicPr>
        <p:blipFill>
          <a:blip r:embed="rId3" cstate="print"/>
          <a:srcRect/>
          <a:stretch>
            <a:fillRect/>
          </a:stretch>
        </p:blipFill>
        <p:spPr bwMode="auto">
          <a:xfrm>
            <a:off x="0" y="-161925"/>
            <a:ext cx="9144000" cy="7019925"/>
          </a:xfrm>
          <a:prstGeom prst="rect">
            <a:avLst/>
          </a:prstGeom>
          <a:noFill/>
          <a:ln w="9525">
            <a:noFill/>
            <a:miter lim="800000"/>
            <a:headEnd/>
            <a:tailEnd/>
          </a:ln>
        </p:spPr>
      </p:pic>
      <p:pic>
        <p:nvPicPr>
          <p:cNvPr id="3075" name="Picture 3" descr="189971_213366432011605_203279006353681_971479_2605937_n"/>
          <p:cNvPicPr>
            <a:picLocks noChangeAspect="1" noChangeArrowheads="1"/>
          </p:cNvPicPr>
          <p:nvPr/>
        </p:nvPicPr>
        <p:blipFill>
          <a:blip r:embed="rId4" cstate="print"/>
          <a:srcRect/>
          <a:stretch>
            <a:fillRect/>
          </a:stretch>
        </p:blipFill>
        <p:spPr bwMode="auto">
          <a:xfrm>
            <a:off x="0" y="-171450"/>
            <a:ext cx="1657350" cy="1152525"/>
          </a:xfrm>
          <a:prstGeom prst="rect">
            <a:avLst/>
          </a:prstGeom>
          <a:noFill/>
          <a:ln w="0">
            <a:solidFill>
              <a:srgbClr val="FFCC99"/>
            </a:solidFill>
            <a:miter lim="800000"/>
            <a:headEnd/>
            <a:tailEnd/>
          </a:ln>
        </p:spPr>
      </p:pic>
      <p:sp>
        <p:nvSpPr>
          <p:cNvPr id="3076" name="Text Box 5"/>
          <p:cNvSpPr txBox="1">
            <a:spLocks noChangeArrowheads="1"/>
          </p:cNvSpPr>
          <p:nvPr/>
        </p:nvSpPr>
        <p:spPr bwMode="auto">
          <a:xfrm>
            <a:off x="1888435" y="0"/>
            <a:ext cx="6211957" cy="830997"/>
          </a:xfrm>
          <a:prstGeom prst="rect">
            <a:avLst/>
          </a:prstGeom>
          <a:noFill/>
          <a:ln w="9525">
            <a:noFill/>
            <a:miter lim="800000"/>
            <a:headEnd/>
            <a:tailEnd/>
          </a:ln>
        </p:spPr>
        <p:txBody>
          <a:bodyPr wrap="none">
            <a:spAutoFit/>
          </a:bodyPr>
          <a:lstStyle/>
          <a:p>
            <a:r>
              <a:rPr lang="es-ES" sz="4800" dirty="0" smtClean="0">
                <a:solidFill>
                  <a:srgbClr val="0070C0"/>
                </a:solidFill>
                <a:latin typeface="Forte" pitchFamily="66" charset="0"/>
              </a:rPr>
              <a:t>TERCIO DE ZAMORA</a:t>
            </a:r>
            <a:endParaRPr lang="es-ES" sz="4800" dirty="0">
              <a:solidFill>
                <a:srgbClr val="0070C0"/>
              </a:solidFill>
              <a:latin typeface="Forte" pitchFamily="66" charset="0"/>
            </a:endParaRPr>
          </a:p>
        </p:txBody>
      </p:sp>
      <p:pic>
        <p:nvPicPr>
          <p:cNvPr id="6" name="Picture 3" descr="Zamora"/>
          <p:cNvPicPr>
            <a:picLocks noChangeAspect="1" noChangeArrowheads="1"/>
          </p:cNvPicPr>
          <p:nvPr/>
        </p:nvPicPr>
        <p:blipFill>
          <a:blip r:embed="rId5" cstate="print"/>
          <a:srcRect/>
          <a:stretch>
            <a:fillRect/>
          </a:stretch>
        </p:blipFill>
        <p:spPr bwMode="auto">
          <a:xfrm>
            <a:off x="107504" y="1124744"/>
            <a:ext cx="4320480" cy="5184576"/>
          </a:xfrm>
          <a:prstGeom prst="rect">
            <a:avLst/>
          </a:prstGeom>
          <a:noFill/>
        </p:spPr>
      </p:pic>
      <p:pic>
        <p:nvPicPr>
          <p:cNvPr id="7" name="Picture 2" descr="Resultado de imagen de regimiento de infanteria isabel la catolica 29">
            <a:hlinkClick r:id="rId6"/>
          </p:cNvPr>
          <p:cNvPicPr>
            <a:picLocks noChangeAspect="1" noChangeArrowheads="1"/>
          </p:cNvPicPr>
          <p:nvPr/>
        </p:nvPicPr>
        <p:blipFill>
          <a:blip r:embed="rId7" cstate="print"/>
          <a:srcRect/>
          <a:stretch>
            <a:fillRect/>
          </a:stretch>
        </p:blipFill>
        <p:spPr bwMode="auto">
          <a:xfrm>
            <a:off x="4572000" y="1124744"/>
            <a:ext cx="4464496" cy="5558300"/>
          </a:xfrm>
          <a:prstGeom prst="rect">
            <a:avLst/>
          </a:prstGeom>
          <a:noFill/>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1"/>
          <p:cNvPicPr>
            <a:picLocks noChangeAspect="1" noChangeArrowheads="1"/>
          </p:cNvPicPr>
          <p:nvPr/>
        </p:nvPicPr>
        <p:blipFill>
          <a:blip r:embed="rId3" cstate="print"/>
          <a:srcRect/>
          <a:stretch>
            <a:fillRect/>
          </a:stretch>
        </p:blipFill>
        <p:spPr bwMode="auto">
          <a:xfrm>
            <a:off x="0" y="-161925"/>
            <a:ext cx="9144000" cy="7019925"/>
          </a:xfrm>
          <a:prstGeom prst="rect">
            <a:avLst/>
          </a:prstGeom>
          <a:noFill/>
          <a:ln w="9525">
            <a:noFill/>
            <a:miter lim="800000"/>
            <a:headEnd/>
            <a:tailEnd/>
          </a:ln>
        </p:spPr>
      </p:pic>
      <p:pic>
        <p:nvPicPr>
          <p:cNvPr id="3075" name="Picture 3" descr="189971_213366432011605_203279006353681_971479_2605937_n"/>
          <p:cNvPicPr>
            <a:picLocks noChangeAspect="1" noChangeArrowheads="1"/>
          </p:cNvPicPr>
          <p:nvPr/>
        </p:nvPicPr>
        <p:blipFill>
          <a:blip r:embed="rId4" cstate="print"/>
          <a:srcRect/>
          <a:stretch>
            <a:fillRect/>
          </a:stretch>
        </p:blipFill>
        <p:spPr bwMode="auto">
          <a:xfrm>
            <a:off x="0" y="-171450"/>
            <a:ext cx="1657350" cy="1152525"/>
          </a:xfrm>
          <a:prstGeom prst="rect">
            <a:avLst/>
          </a:prstGeom>
          <a:noFill/>
          <a:ln w="0">
            <a:solidFill>
              <a:srgbClr val="FFCC99"/>
            </a:solidFill>
            <a:miter lim="800000"/>
            <a:headEnd/>
            <a:tailEnd/>
          </a:ln>
        </p:spPr>
      </p:pic>
      <p:sp>
        <p:nvSpPr>
          <p:cNvPr id="3076" name="Text Box 5"/>
          <p:cNvSpPr txBox="1">
            <a:spLocks noChangeArrowheads="1"/>
          </p:cNvSpPr>
          <p:nvPr/>
        </p:nvSpPr>
        <p:spPr bwMode="auto">
          <a:xfrm>
            <a:off x="1888435" y="0"/>
            <a:ext cx="6211957" cy="830997"/>
          </a:xfrm>
          <a:prstGeom prst="rect">
            <a:avLst/>
          </a:prstGeom>
          <a:noFill/>
          <a:ln w="9525">
            <a:noFill/>
            <a:miter lim="800000"/>
            <a:headEnd/>
            <a:tailEnd/>
          </a:ln>
        </p:spPr>
        <p:txBody>
          <a:bodyPr wrap="none">
            <a:spAutoFit/>
          </a:bodyPr>
          <a:lstStyle/>
          <a:p>
            <a:r>
              <a:rPr lang="es-ES" sz="4800" dirty="0" smtClean="0">
                <a:solidFill>
                  <a:srgbClr val="0070C0"/>
                </a:solidFill>
                <a:latin typeface="Forte" pitchFamily="66" charset="0"/>
              </a:rPr>
              <a:t>TERCIO DE ZAMORA</a:t>
            </a:r>
            <a:endParaRPr lang="es-ES" sz="4800" dirty="0">
              <a:solidFill>
                <a:srgbClr val="0070C0"/>
              </a:solidFill>
              <a:latin typeface="Forte" pitchFamily="66" charset="0"/>
            </a:endParaRPr>
          </a:p>
        </p:txBody>
      </p:sp>
      <p:sp>
        <p:nvSpPr>
          <p:cNvPr id="5" name="4 CuadroTexto"/>
          <p:cNvSpPr txBox="1"/>
          <p:nvPr/>
        </p:nvSpPr>
        <p:spPr>
          <a:xfrm>
            <a:off x="1619672" y="2006838"/>
            <a:ext cx="6336704" cy="3785652"/>
          </a:xfrm>
          <a:prstGeom prst="rect">
            <a:avLst/>
          </a:prstGeom>
          <a:noFill/>
        </p:spPr>
        <p:txBody>
          <a:bodyPr wrap="square" rtlCol="0">
            <a:spAutoFit/>
          </a:bodyPr>
          <a:lstStyle/>
          <a:p>
            <a:r>
              <a:rPr lang="nl-NL" sz="6000" b="1" dirty="0" smtClean="0">
                <a:solidFill>
                  <a:srgbClr val="FF0000"/>
                </a:solidFill>
              </a:rPr>
              <a:t>GRACIAS POR SU ATENCION</a:t>
            </a:r>
          </a:p>
          <a:p>
            <a:endParaRPr lang="nl-NL" sz="6000" b="1" dirty="0" smtClean="0">
              <a:solidFill>
                <a:srgbClr val="FF0000"/>
              </a:solidFill>
            </a:endParaRPr>
          </a:p>
          <a:p>
            <a:r>
              <a:rPr lang="nl-NL" sz="6000" b="1" dirty="0" smtClean="0">
                <a:solidFill>
                  <a:srgbClr val="FF0000"/>
                </a:solidFill>
              </a:rPr>
              <a:t>¿PREGUNTAS?</a:t>
            </a:r>
            <a:endParaRPr lang="es-ES" sz="6000" b="1" dirty="0">
              <a:solidFill>
                <a:srgbClr val="FF0000"/>
              </a:solidFill>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050" name="10 Título"/>
          <p:cNvSpPr>
            <a:spLocks noGrp="1"/>
          </p:cNvSpPr>
          <p:nvPr>
            <p:ph type="title"/>
          </p:nvPr>
        </p:nvSpPr>
        <p:spPr/>
        <p:txBody>
          <a:bodyPr/>
          <a:lstStyle/>
          <a:p>
            <a:pPr eaLnBrk="1" hangingPunct="1"/>
            <a:endParaRPr lang="es-ES" dirty="0" smtClean="0"/>
          </a:p>
        </p:txBody>
      </p:sp>
      <p:pic>
        <p:nvPicPr>
          <p:cNvPr id="8" name="7 Marcador de contenido" descr="009 ERMITA OUD EMPEL.jpg"/>
          <p:cNvPicPr>
            <a:picLocks noGrp="1" noChangeAspect="1"/>
          </p:cNvPicPr>
          <p:nvPr>
            <p:ph idx="1"/>
          </p:nvPr>
        </p:nvPicPr>
        <p:blipFill>
          <a:blip r:embed="rId3" cstate="print"/>
          <a:stretch>
            <a:fillRect/>
          </a:stretch>
        </p:blipFill>
        <p:spPr>
          <a:xfrm>
            <a:off x="1181765" y="1600200"/>
            <a:ext cx="6780469" cy="4525963"/>
          </a:xfrm>
        </p:spPr>
      </p:pic>
      <p:pic>
        <p:nvPicPr>
          <p:cNvPr id="2052" name="Picture 2" descr="1"/>
          <p:cNvPicPr>
            <a:picLocks noChangeAspect="1" noChangeArrowheads="1"/>
          </p:cNvPicPr>
          <p:nvPr/>
        </p:nvPicPr>
        <p:blipFill>
          <a:blip r:embed="rId4" cstate="print"/>
          <a:srcRect/>
          <a:stretch>
            <a:fillRect/>
          </a:stretch>
        </p:blipFill>
        <p:spPr bwMode="auto">
          <a:xfrm>
            <a:off x="-35496" y="-161925"/>
            <a:ext cx="9144000" cy="7019925"/>
          </a:xfrm>
          <a:prstGeom prst="rect">
            <a:avLst/>
          </a:prstGeom>
          <a:noFill/>
          <a:ln w="9525">
            <a:noFill/>
            <a:miter lim="800000"/>
            <a:headEnd/>
            <a:tailEnd/>
          </a:ln>
        </p:spPr>
      </p:pic>
      <p:sp>
        <p:nvSpPr>
          <p:cNvPr id="52226" name="AutoShape 2" descr="Resultado de imagen de bandera tercio viejo de zamora">
            <a:hlinkClick r:id="rId5"/>
          </p:cNvPr>
          <p:cNvSpPr>
            <a:spLocks noChangeAspect="1" noChangeArrowheads="1"/>
          </p:cNvSpPr>
          <p:nvPr/>
        </p:nvSpPr>
        <p:spPr bwMode="auto">
          <a:xfrm>
            <a:off x="92075" y="0"/>
            <a:ext cx="304800" cy="304800"/>
          </a:xfrm>
          <a:prstGeom prst="rect">
            <a:avLst/>
          </a:prstGeom>
          <a:noFill/>
        </p:spPr>
        <p:txBody>
          <a:bodyPr vert="horz" wrap="square" lIns="91440" tIns="45720" rIns="91440" bIns="45720" numCol="1" anchor="t" anchorCtr="0" compatLnSpc="1">
            <a:prstTxWarp prst="textNoShape">
              <a:avLst/>
            </a:prstTxWarp>
          </a:bodyPr>
          <a:lstStyle/>
          <a:p>
            <a:endParaRPr lang="es-ES"/>
          </a:p>
        </p:txBody>
      </p:sp>
      <p:sp>
        <p:nvSpPr>
          <p:cNvPr id="3077" name="AutoShape 5" descr="Resultado de imagen de cardenal enrique de portugal">
            <a:hlinkClick r:id="rId6"/>
          </p:cNvPr>
          <p:cNvSpPr>
            <a:spLocks noChangeAspect="1" noChangeArrowheads="1"/>
          </p:cNvSpPr>
          <p:nvPr/>
        </p:nvSpPr>
        <p:spPr bwMode="auto">
          <a:xfrm>
            <a:off x="92075" y="0"/>
            <a:ext cx="304800" cy="304800"/>
          </a:xfrm>
          <a:prstGeom prst="rect">
            <a:avLst/>
          </a:prstGeom>
          <a:noFill/>
        </p:spPr>
        <p:txBody>
          <a:bodyPr vert="horz" wrap="square" lIns="91440" tIns="45720" rIns="91440" bIns="45720" numCol="1" anchor="t" anchorCtr="0" compatLnSpc="1">
            <a:prstTxWarp prst="textNoShape">
              <a:avLst/>
            </a:prstTxWarp>
          </a:bodyPr>
          <a:lstStyle/>
          <a:p>
            <a:endParaRPr lang="es-ES"/>
          </a:p>
        </p:txBody>
      </p:sp>
      <p:sp>
        <p:nvSpPr>
          <p:cNvPr id="3079" name="AutoShape 7" descr="Resultado de imagen de cardenal enrique de portugal">
            <a:hlinkClick r:id="rId7"/>
          </p:cNvPr>
          <p:cNvSpPr>
            <a:spLocks noChangeAspect="1" noChangeArrowheads="1"/>
          </p:cNvSpPr>
          <p:nvPr/>
        </p:nvSpPr>
        <p:spPr bwMode="auto">
          <a:xfrm>
            <a:off x="92075" y="0"/>
            <a:ext cx="304800" cy="304800"/>
          </a:xfrm>
          <a:prstGeom prst="rect">
            <a:avLst/>
          </a:prstGeom>
          <a:noFill/>
        </p:spPr>
        <p:txBody>
          <a:bodyPr vert="horz" wrap="square" lIns="91440" tIns="45720" rIns="91440" bIns="45720" numCol="1" anchor="t" anchorCtr="0" compatLnSpc="1">
            <a:prstTxWarp prst="textNoShape">
              <a:avLst/>
            </a:prstTxWarp>
          </a:bodyPr>
          <a:lstStyle/>
          <a:p>
            <a:endParaRPr lang="es-ES"/>
          </a:p>
        </p:txBody>
      </p:sp>
      <p:grpSp>
        <p:nvGrpSpPr>
          <p:cNvPr id="17" name="16 Grupo"/>
          <p:cNvGrpSpPr/>
          <p:nvPr/>
        </p:nvGrpSpPr>
        <p:grpSpPr>
          <a:xfrm>
            <a:off x="1259632" y="476672"/>
            <a:ext cx="6708698" cy="2394495"/>
            <a:chOff x="1826528" y="-78794"/>
            <a:chExt cx="6708698" cy="2394495"/>
          </a:xfrm>
        </p:grpSpPr>
        <p:grpSp>
          <p:nvGrpSpPr>
            <p:cNvPr id="13" name="12 Grupo"/>
            <p:cNvGrpSpPr/>
            <p:nvPr/>
          </p:nvGrpSpPr>
          <p:grpSpPr>
            <a:xfrm>
              <a:off x="1826528" y="0"/>
              <a:ext cx="6708698" cy="2315701"/>
              <a:chOff x="386368" y="0"/>
              <a:chExt cx="6708698" cy="2315701"/>
            </a:xfrm>
          </p:grpSpPr>
          <p:grpSp>
            <p:nvGrpSpPr>
              <p:cNvPr id="11" name="10 Grupo"/>
              <p:cNvGrpSpPr/>
              <p:nvPr/>
            </p:nvGrpSpPr>
            <p:grpSpPr>
              <a:xfrm>
                <a:off x="386368" y="0"/>
                <a:ext cx="6708698" cy="2315701"/>
                <a:chOff x="3059832" y="0"/>
                <a:chExt cx="7973287" cy="3308621"/>
              </a:xfrm>
            </p:grpSpPr>
            <p:pic>
              <p:nvPicPr>
                <p:cNvPr id="3073" name="Picture 1" descr="E:\VICENTE\EMPEL\sebastian portugal.png"/>
                <p:cNvPicPr>
                  <a:picLocks noChangeAspect="1" noChangeArrowheads="1"/>
                </p:cNvPicPr>
                <p:nvPr/>
              </p:nvPicPr>
              <p:blipFill>
                <a:blip r:embed="rId8" cstate="print"/>
                <a:srcRect/>
                <a:stretch>
                  <a:fillRect/>
                </a:stretch>
              </p:blipFill>
              <p:spPr bwMode="auto">
                <a:xfrm>
                  <a:off x="3059832" y="0"/>
                  <a:ext cx="2333625" cy="2743200"/>
                </a:xfrm>
                <a:prstGeom prst="rect">
                  <a:avLst/>
                </a:prstGeom>
                <a:noFill/>
              </p:spPr>
            </p:pic>
            <p:sp>
              <p:nvSpPr>
                <p:cNvPr id="10" name="9 CuadroTexto"/>
                <p:cNvSpPr txBox="1"/>
                <p:nvPr/>
              </p:nvSpPr>
              <p:spPr>
                <a:xfrm>
                  <a:off x="3230995" y="2780928"/>
                  <a:ext cx="7802124" cy="527693"/>
                </a:xfrm>
                <a:prstGeom prst="rect">
                  <a:avLst/>
                </a:prstGeom>
                <a:noFill/>
              </p:spPr>
              <p:txBody>
                <a:bodyPr wrap="none" rtlCol="0">
                  <a:spAutoFit/>
                </a:bodyPr>
                <a:lstStyle/>
                <a:p>
                  <a:r>
                    <a:rPr lang="es-ES" dirty="0" smtClean="0"/>
                    <a:t>Sebastiáo I Portugal + 1578 </a:t>
                  </a:r>
                  <a:r>
                    <a:rPr lang="es-ES" dirty="0" err="1" smtClean="0"/>
                    <a:t>Alcazarquivir</a:t>
                  </a:r>
                  <a:r>
                    <a:rPr lang="es-ES" dirty="0" smtClean="0"/>
                    <a:t> Cardenal D. Enrique</a:t>
                  </a:r>
                  <a:endParaRPr lang="es-ES" dirty="0"/>
                </a:p>
              </p:txBody>
            </p:sp>
          </p:grpSp>
          <p:pic>
            <p:nvPicPr>
              <p:cNvPr id="3075" name="Picture 3" descr="Lagos46 kopie.jpg"/>
              <p:cNvPicPr>
                <a:picLocks noChangeAspect="1" noChangeArrowheads="1"/>
              </p:cNvPicPr>
              <p:nvPr/>
            </p:nvPicPr>
            <p:blipFill>
              <a:blip r:embed="rId9" cstate="print"/>
              <a:srcRect/>
              <a:stretch>
                <a:fillRect/>
              </a:stretch>
            </p:blipFill>
            <p:spPr bwMode="auto">
              <a:xfrm>
                <a:off x="2699792" y="0"/>
                <a:ext cx="2664296" cy="1945301"/>
              </a:xfrm>
              <a:prstGeom prst="rect">
                <a:avLst/>
              </a:prstGeom>
              <a:noFill/>
            </p:spPr>
          </p:pic>
        </p:grpSp>
        <p:pic>
          <p:nvPicPr>
            <p:cNvPr id="3081" name="Picture 9" descr="Resultado de imagen de cardenal enrique de portugal">
              <a:hlinkClick r:id="rId10"/>
            </p:cNvPr>
            <p:cNvPicPr>
              <a:picLocks noChangeAspect="1" noChangeArrowheads="1"/>
            </p:cNvPicPr>
            <p:nvPr/>
          </p:nvPicPr>
          <p:blipFill>
            <a:blip r:embed="rId11" cstate="print"/>
            <a:srcRect/>
            <a:stretch>
              <a:fillRect/>
            </a:stretch>
          </p:blipFill>
          <p:spPr bwMode="auto">
            <a:xfrm>
              <a:off x="7011104" y="-78794"/>
              <a:ext cx="1521336" cy="2067634"/>
            </a:xfrm>
            <a:prstGeom prst="rect">
              <a:avLst/>
            </a:prstGeom>
            <a:noFill/>
          </p:spPr>
        </p:pic>
      </p:grpSp>
      <p:sp>
        <p:nvSpPr>
          <p:cNvPr id="3087" name="AutoShape 15" descr="Resultado de imagen de prior de crato">
            <a:hlinkClick r:id="rId12"/>
          </p:cNvPr>
          <p:cNvSpPr>
            <a:spLocks noChangeAspect="1" noChangeArrowheads="1"/>
          </p:cNvSpPr>
          <p:nvPr/>
        </p:nvSpPr>
        <p:spPr bwMode="auto">
          <a:xfrm>
            <a:off x="92075" y="0"/>
            <a:ext cx="304800" cy="304800"/>
          </a:xfrm>
          <a:prstGeom prst="rect">
            <a:avLst/>
          </a:prstGeom>
          <a:noFill/>
        </p:spPr>
        <p:txBody>
          <a:bodyPr vert="horz" wrap="square" lIns="91440" tIns="45720" rIns="91440" bIns="45720" numCol="1" anchor="t" anchorCtr="0" compatLnSpc="1">
            <a:prstTxWarp prst="textNoShape">
              <a:avLst/>
            </a:prstTxWarp>
          </a:bodyPr>
          <a:lstStyle/>
          <a:p>
            <a:endParaRPr lang="es-ES"/>
          </a:p>
        </p:txBody>
      </p:sp>
      <p:grpSp>
        <p:nvGrpSpPr>
          <p:cNvPr id="26" name="25 Grupo"/>
          <p:cNvGrpSpPr/>
          <p:nvPr/>
        </p:nvGrpSpPr>
        <p:grpSpPr>
          <a:xfrm>
            <a:off x="1979712" y="3140968"/>
            <a:ext cx="4838700" cy="3498865"/>
            <a:chOff x="0" y="2387699"/>
            <a:chExt cx="4838700" cy="3498865"/>
          </a:xfrm>
        </p:grpSpPr>
        <p:pic>
          <p:nvPicPr>
            <p:cNvPr id="3089" name="Picture 17" descr="E:\VICENTE\EMPEL\prior y felipe.jpg"/>
            <p:cNvPicPr>
              <a:picLocks noChangeAspect="1" noChangeArrowheads="1"/>
            </p:cNvPicPr>
            <p:nvPr/>
          </p:nvPicPr>
          <p:blipFill>
            <a:blip r:embed="rId13" cstate="print"/>
            <a:srcRect/>
            <a:stretch>
              <a:fillRect/>
            </a:stretch>
          </p:blipFill>
          <p:spPr bwMode="auto">
            <a:xfrm>
              <a:off x="0" y="2387699"/>
              <a:ext cx="4838700" cy="3057525"/>
            </a:xfrm>
            <a:prstGeom prst="rect">
              <a:avLst/>
            </a:prstGeom>
            <a:noFill/>
          </p:spPr>
        </p:pic>
        <p:sp>
          <p:nvSpPr>
            <p:cNvPr id="25" name="24 CuadroTexto"/>
            <p:cNvSpPr txBox="1"/>
            <p:nvPr/>
          </p:nvSpPr>
          <p:spPr>
            <a:xfrm>
              <a:off x="1115616" y="5517232"/>
              <a:ext cx="2685351" cy="369332"/>
            </a:xfrm>
            <a:prstGeom prst="rect">
              <a:avLst/>
            </a:prstGeom>
            <a:noFill/>
          </p:spPr>
          <p:txBody>
            <a:bodyPr wrap="none" rtlCol="0">
              <a:spAutoFit/>
            </a:bodyPr>
            <a:lstStyle/>
            <a:p>
              <a:r>
                <a:rPr lang="es-ES" dirty="0" smtClean="0"/>
                <a:t>Felipe II y Prior de </a:t>
              </a:r>
              <a:r>
                <a:rPr lang="es-ES" dirty="0" err="1" smtClean="0"/>
                <a:t>Crato</a:t>
              </a:r>
              <a:endParaRPr lang="es-ES" dirty="0"/>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1"/>
          <p:cNvPicPr>
            <a:picLocks noChangeAspect="1" noChangeArrowheads="1"/>
          </p:cNvPicPr>
          <p:nvPr/>
        </p:nvPicPr>
        <p:blipFill>
          <a:blip r:embed="rId3" cstate="print"/>
          <a:srcRect/>
          <a:stretch>
            <a:fillRect/>
          </a:stretch>
        </p:blipFill>
        <p:spPr bwMode="auto">
          <a:xfrm>
            <a:off x="0" y="-161925"/>
            <a:ext cx="9144000" cy="7019925"/>
          </a:xfrm>
          <a:prstGeom prst="rect">
            <a:avLst/>
          </a:prstGeom>
          <a:noFill/>
          <a:ln w="9525">
            <a:noFill/>
            <a:miter lim="800000"/>
            <a:headEnd/>
            <a:tailEnd/>
          </a:ln>
        </p:spPr>
      </p:pic>
      <p:pic>
        <p:nvPicPr>
          <p:cNvPr id="3075" name="Picture 3" descr="189971_213366432011605_203279006353681_971479_2605937_n"/>
          <p:cNvPicPr>
            <a:picLocks noChangeAspect="1" noChangeArrowheads="1"/>
          </p:cNvPicPr>
          <p:nvPr/>
        </p:nvPicPr>
        <p:blipFill>
          <a:blip r:embed="rId4" cstate="print"/>
          <a:srcRect/>
          <a:stretch>
            <a:fillRect/>
          </a:stretch>
        </p:blipFill>
        <p:spPr bwMode="auto">
          <a:xfrm>
            <a:off x="0" y="-171450"/>
            <a:ext cx="1657350" cy="1152525"/>
          </a:xfrm>
          <a:prstGeom prst="rect">
            <a:avLst/>
          </a:prstGeom>
          <a:noFill/>
          <a:ln w="0">
            <a:solidFill>
              <a:srgbClr val="FFCC99"/>
            </a:solidFill>
            <a:miter lim="800000"/>
            <a:headEnd/>
            <a:tailEnd/>
          </a:ln>
        </p:spPr>
      </p:pic>
      <p:sp>
        <p:nvSpPr>
          <p:cNvPr id="6" name="5 CuadroTexto"/>
          <p:cNvSpPr txBox="1"/>
          <p:nvPr/>
        </p:nvSpPr>
        <p:spPr>
          <a:xfrm>
            <a:off x="251520" y="1657251"/>
            <a:ext cx="8428911" cy="646331"/>
          </a:xfrm>
          <a:prstGeom prst="rect">
            <a:avLst/>
          </a:prstGeom>
          <a:solidFill>
            <a:srgbClr val="FFFF00"/>
          </a:solidFill>
        </p:spPr>
        <p:txBody>
          <a:bodyPr wrap="square" rtlCol="0">
            <a:spAutoFit/>
          </a:bodyPr>
          <a:lstStyle/>
          <a:p>
            <a:r>
              <a:rPr lang="es-ES" sz="3600" b="1" dirty="0" smtClean="0">
                <a:solidFill>
                  <a:srgbClr val="FF0000"/>
                </a:solidFill>
              </a:rPr>
              <a:t>PROCEDIMIENTOS RECLUTAMIENTO</a:t>
            </a:r>
            <a:endParaRPr lang="es-ES" b="1" dirty="0">
              <a:solidFill>
                <a:srgbClr val="FF0000"/>
              </a:solidFill>
            </a:endParaRPr>
          </a:p>
        </p:txBody>
      </p:sp>
      <p:sp>
        <p:nvSpPr>
          <p:cNvPr id="7" name="6 CuadroTexto"/>
          <p:cNvSpPr txBox="1"/>
          <p:nvPr/>
        </p:nvSpPr>
        <p:spPr>
          <a:xfrm>
            <a:off x="395536" y="2996952"/>
            <a:ext cx="8073107" cy="2246769"/>
          </a:xfrm>
          <a:prstGeom prst="rect">
            <a:avLst/>
          </a:prstGeom>
          <a:noFill/>
        </p:spPr>
        <p:txBody>
          <a:bodyPr wrap="none" rtlCol="0">
            <a:spAutoFit/>
          </a:bodyPr>
          <a:lstStyle/>
          <a:p>
            <a:r>
              <a:rPr lang="es-ES" sz="2800" b="1" dirty="0" smtClean="0">
                <a:solidFill>
                  <a:srgbClr val="FF0000"/>
                </a:solidFill>
              </a:rPr>
              <a:t>COMISION</a:t>
            </a:r>
          </a:p>
          <a:p>
            <a:endParaRPr lang="es-ES" sz="2800" b="1" dirty="0" smtClean="0">
              <a:solidFill>
                <a:srgbClr val="FF0000"/>
              </a:solidFill>
            </a:endParaRPr>
          </a:p>
          <a:p>
            <a:r>
              <a:rPr lang="es-ES" sz="2800" b="1" dirty="0" smtClean="0">
                <a:solidFill>
                  <a:srgbClr val="FF0000"/>
                </a:solidFill>
              </a:rPr>
              <a:t>	ASIENTO O CONTRATO</a:t>
            </a:r>
          </a:p>
          <a:p>
            <a:endParaRPr lang="es-ES" sz="2800" b="1" dirty="0" smtClean="0">
              <a:solidFill>
                <a:srgbClr val="FF0000"/>
              </a:solidFill>
            </a:endParaRPr>
          </a:p>
          <a:p>
            <a:r>
              <a:rPr lang="es-ES" sz="2800" b="1" dirty="0" smtClean="0">
                <a:solidFill>
                  <a:srgbClr val="FF0000"/>
                </a:solidFill>
              </a:rPr>
              <a:t>		CONSCRIPCION O LEVA FORZOSA</a:t>
            </a:r>
            <a:endParaRPr lang="es-ES" sz="2800" b="1" dirty="0">
              <a:solidFill>
                <a:srgbClr val="FF0000"/>
              </a:solidFill>
            </a:endParaRPr>
          </a:p>
        </p:txBody>
      </p:sp>
      <p:sp>
        <p:nvSpPr>
          <p:cNvPr id="8" name="Text Box 5"/>
          <p:cNvSpPr txBox="1">
            <a:spLocks noChangeArrowheads="1"/>
          </p:cNvSpPr>
          <p:nvPr/>
        </p:nvSpPr>
        <p:spPr bwMode="auto">
          <a:xfrm>
            <a:off x="1979712" y="107921"/>
            <a:ext cx="6696744" cy="584775"/>
          </a:xfrm>
          <a:prstGeom prst="rect">
            <a:avLst/>
          </a:prstGeom>
          <a:noFill/>
          <a:ln w="9525">
            <a:noFill/>
            <a:miter lim="800000"/>
            <a:headEnd/>
            <a:tailEnd/>
          </a:ln>
        </p:spPr>
        <p:txBody>
          <a:bodyPr wrap="square">
            <a:spAutoFit/>
          </a:bodyPr>
          <a:lstStyle/>
          <a:p>
            <a:r>
              <a:rPr lang="es-ES" sz="3200" dirty="0" smtClean="0">
                <a:solidFill>
                  <a:srgbClr val="0070C0"/>
                </a:solidFill>
                <a:latin typeface="Forte" pitchFamily="66" charset="0"/>
              </a:rPr>
              <a:t>TERCIO DE ZAMORA Y FLANDES</a:t>
            </a:r>
            <a:endParaRPr lang="es-ES" sz="3200" dirty="0">
              <a:solidFill>
                <a:srgbClr val="0070C0"/>
              </a:solidFill>
              <a:latin typeface="Forte" pitchFamily="66" charset="0"/>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1"/>
          <p:cNvPicPr>
            <a:picLocks noChangeAspect="1" noChangeArrowheads="1"/>
          </p:cNvPicPr>
          <p:nvPr/>
        </p:nvPicPr>
        <p:blipFill>
          <a:blip r:embed="rId3" cstate="print"/>
          <a:srcRect/>
          <a:stretch>
            <a:fillRect/>
          </a:stretch>
        </p:blipFill>
        <p:spPr bwMode="auto">
          <a:xfrm>
            <a:off x="0" y="-161925"/>
            <a:ext cx="9144000" cy="7019925"/>
          </a:xfrm>
          <a:prstGeom prst="rect">
            <a:avLst/>
          </a:prstGeom>
          <a:noFill/>
          <a:ln w="9525">
            <a:noFill/>
            <a:miter lim="800000"/>
            <a:headEnd/>
            <a:tailEnd/>
          </a:ln>
        </p:spPr>
      </p:pic>
      <p:pic>
        <p:nvPicPr>
          <p:cNvPr id="3075" name="Picture 3" descr="189971_213366432011605_203279006353681_971479_2605937_n"/>
          <p:cNvPicPr>
            <a:picLocks noChangeAspect="1" noChangeArrowheads="1"/>
          </p:cNvPicPr>
          <p:nvPr/>
        </p:nvPicPr>
        <p:blipFill>
          <a:blip r:embed="rId4" cstate="print"/>
          <a:srcRect/>
          <a:stretch>
            <a:fillRect/>
          </a:stretch>
        </p:blipFill>
        <p:spPr bwMode="auto">
          <a:xfrm>
            <a:off x="0" y="-171450"/>
            <a:ext cx="1657350" cy="1152525"/>
          </a:xfrm>
          <a:prstGeom prst="rect">
            <a:avLst/>
          </a:prstGeom>
          <a:noFill/>
          <a:ln w="0">
            <a:solidFill>
              <a:srgbClr val="FFCC99"/>
            </a:solidFill>
            <a:miter lim="800000"/>
            <a:headEnd/>
            <a:tailEnd/>
          </a:ln>
        </p:spPr>
      </p:pic>
      <p:sp>
        <p:nvSpPr>
          <p:cNvPr id="3076" name="Text Box 5"/>
          <p:cNvSpPr txBox="1">
            <a:spLocks noChangeArrowheads="1"/>
          </p:cNvSpPr>
          <p:nvPr/>
        </p:nvSpPr>
        <p:spPr bwMode="auto">
          <a:xfrm>
            <a:off x="1790473" y="0"/>
            <a:ext cx="7174015" cy="646331"/>
          </a:xfrm>
          <a:prstGeom prst="rect">
            <a:avLst/>
          </a:prstGeom>
          <a:noFill/>
          <a:ln w="9525">
            <a:noFill/>
            <a:miter lim="800000"/>
            <a:headEnd/>
            <a:tailEnd/>
          </a:ln>
        </p:spPr>
        <p:txBody>
          <a:bodyPr wrap="none">
            <a:spAutoFit/>
          </a:bodyPr>
          <a:lstStyle/>
          <a:p>
            <a:r>
              <a:rPr lang="es-ES" sz="3600" dirty="0" smtClean="0">
                <a:solidFill>
                  <a:srgbClr val="0070C0"/>
                </a:solidFill>
                <a:latin typeface="Forte" pitchFamily="66" charset="0"/>
              </a:rPr>
              <a:t>TERCIO DE ZAMORA Y FLANDES</a:t>
            </a:r>
            <a:endParaRPr lang="es-ES" sz="3600" dirty="0">
              <a:solidFill>
                <a:srgbClr val="0070C0"/>
              </a:solidFill>
              <a:latin typeface="Forte" pitchFamily="66" charset="0"/>
            </a:endParaRPr>
          </a:p>
        </p:txBody>
      </p:sp>
      <p:pic>
        <p:nvPicPr>
          <p:cNvPr id="2" name="Picture 2"/>
          <p:cNvPicPr>
            <a:picLocks noChangeAspect="1" noChangeArrowheads="1"/>
          </p:cNvPicPr>
          <p:nvPr/>
        </p:nvPicPr>
        <p:blipFill>
          <a:blip r:embed="rId5" cstate="print"/>
          <a:srcRect/>
          <a:stretch>
            <a:fillRect/>
          </a:stretch>
        </p:blipFill>
        <p:spPr bwMode="auto">
          <a:xfrm>
            <a:off x="2267744" y="1412776"/>
            <a:ext cx="4752528" cy="5445224"/>
          </a:xfrm>
          <a:prstGeom prst="rect">
            <a:avLst/>
          </a:prstGeom>
          <a:noFill/>
          <a:ln w="9525">
            <a:noFill/>
            <a:miter lim="800000"/>
            <a:headEnd/>
            <a:tailEnd/>
          </a:ln>
          <a:effectLst/>
        </p:spPr>
      </p:pic>
      <p:pic>
        <p:nvPicPr>
          <p:cNvPr id="9" name="Picture 5" descr="tornavento2011%20(36)"/>
          <p:cNvPicPr>
            <a:picLocks noChangeAspect="1" noChangeArrowheads="1"/>
          </p:cNvPicPr>
          <p:nvPr/>
        </p:nvPicPr>
        <p:blipFill>
          <a:blip r:embed="rId6" cstate="print"/>
          <a:srcRect/>
          <a:stretch>
            <a:fillRect/>
          </a:stretch>
        </p:blipFill>
        <p:spPr bwMode="auto">
          <a:xfrm>
            <a:off x="2267744" y="907876"/>
            <a:ext cx="4921250" cy="5905500"/>
          </a:xfrm>
          <a:prstGeom prst="rect">
            <a:avLst/>
          </a:prstGeom>
          <a:noFill/>
        </p:spPr>
      </p:pic>
      <p:pic>
        <p:nvPicPr>
          <p:cNvPr id="10" name="Picture 4" descr="http://www.minecreek.info/military-theory/images/8786_0_1-spanish-tercios-osprey.jpg"/>
          <p:cNvPicPr>
            <a:picLocks noChangeAspect="1" noChangeArrowheads="1"/>
          </p:cNvPicPr>
          <p:nvPr/>
        </p:nvPicPr>
        <p:blipFill>
          <a:blip r:embed="rId7" cstate="print"/>
          <a:srcRect/>
          <a:stretch>
            <a:fillRect/>
          </a:stretch>
        </p:blipFill>
        <p:spPr bwMode="auto">
          <a:xfrm>
            <a:off x="2347756" y="1401662"/>
            <a:ext cx="4744524" cy="4547618"/>
          </a:xfrm>
          <a:prstGeom prst="round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xit" presetSubtype="16" fill="hold" nodeType="afterEffect">
                                  <p:stCondLst>
                                    <p:cond delay="10000"/>
                                  </p:stCondLst>
                                  <p:childTnLst>
                                    <p:animEffect transition="out" filter="box(in)">
                                      <p:cBhvr>
                                        <p:cTn id="6" dur="500"/>
                                        <p:tgtEl>
                                          <p:spTgt spid="10"/>
                                        </p:tgtEl>
                                      </p:cBhvr>
                                    </p:animEffect>
                                    <p:set>
                                      <p:cBhvr>
                                        <p:cTn id="7" dur="1" fill="hold">
                                          <p:stCondLst>
                                            <p:cond delay="499"/>
                                          </p:stCondLst>
                                        </p:cTn>
                                        <p:tgtEl>
                                          <p:spTgt spid="10"/>
                                        </p:tgtEl>
                                        <p:attrNameLst>
                                          <p:attrName>style.visibility</p:attrName>
                                        </p:attrNameLst>
                                      </p:cBhvr>
                                      <p:to>
                                        <p:strVal val="hidden"/>
                                      </p:to>
                                    </p:set>
                                  </p:childTnLst>
                                </p:cTn>
                              </p:par>
                            </p:childTnLst>
                          </p:cTn>
                        </p:par>
                        <p:par>
                          <p:cTn id="8" fill="hold">
                            <p:stCondLst>
                              <p:cond delay="10500"/>
                            </p:stCondLst>
                            <p:childTnLst>
                              <p:par>
                                <p:cTn id="9" presetID="1" presetClass="exit" presetSubtype="0" fill="hold" nodeType="afterEffect">
                                  <p:stCondLst>
                                    <p:cond delay="1000"/>
                                  </p:stCondLst>
                                  <p:childTnLst>
                                    <p:set>
                                      <p:cBhvr>
                                        <p:cTn id="10" dur="1" fill="hold">
                                          <p:stCondLst>
                                            <p:cond delay="0"/>
                                          </p:stCondLst>
                                        </p:cTn>
                                        <p:tgtEl>
                                          <p:spTgt spid="10"/>
                                        </p:tgtEl>
                                        <p:attrNameLst>
                                          <p:attrName>style.visibility</p:attrName>
                                        </p:attrNameLst>
                                      </p:cBhvr>
                                      <p:to>
                                        <p:strVal val="hidden"/>
                                      </p:to>
                                    </p:set>
                                  </p:childTnLst>
                                </p:cTn>
                              </p:par>
                            </p:childTnLst>
                          </p:cTn>
                        </p:par>
                        <p:par>
                          <p:cTn id="11" fill="hold">
                            <p:stCondLst>
                              <p:cond delay="11500"/>
                            </p:stCondLst>
                            <p:childTnLst>
                              <p:par>
                                <p:cTn id="12" presetID="4" presetClass="entr" presetSubtype="16" fill="hold" nodeType="after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ox(in)">
                                      <p:cBhvr>
                                        <p:cTn id="14" dur="2000"/>
                                        <p:tgtEl>
                                          <p:spTgt spid="2"/>
                                        </p:tgtEl>
                                      </p:cBhvr>
                                    </p:animEffect>
                                  </p:childTnLst>
                                </p:cTn>
                              </p:par>
                            </p:childTnLst>
                          </p:cTn>
                        </p:par>
                        <p:par>
                          <p:cTn id="15" fill="hold">
                            <p:stCondLst>
                              <p:cond delay="13500"/>
                            </p:stCondLst>
                            <p:childTnLst>
                              <p:par>
                                <p:cTn id="16" presetID="4" presetClass="entr" presetSubtype="16" fill="hold" nodeType="afterEffect">
                                  <p:stCondLst>
                                    <p:cond delay="10000"/>
                                  </p:stCondLst>
                                  <p:childTnLst>
                                    <p:set>
                                      <p:cBhvr>
                                        <p:cTn id="17" dur="1" fill="hold">
                                          <p:stCondLst>
                                            <p:cond delay="0"/>
                                          </p:stCondLst>
                                        </p:cTn>
                                        <p:tgtEl>
                                          <p:spTgt spid="9"/>
                                        </p:tgtEl>
                                        <p:attrNameLst>
                                          <p:attrName>style.visibility</p:attrName>
                                        </p:attrNameLst>
                                      </p:cBhvr>
                                      <p:to>
                                        <p:strVal val="visible"/>
                                      </p:to>
                                    </p:set>
                                    <p:animEffect transition="in" filter="box(in)">
                                      <p:cBhvr>
                                        <p:cTn id="18"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16 Rectángulo"/>
          <p:cNvSpPr/>
          <p:nvPr/>
        </p:nvSpPr>
        <p:spPr>
          <a:xfrm>
            <a:off x="3635896" y="1988840"/>
            <a:ext cx="1008112" cy="4320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3074" name="Picture 2" descr="1"/>
          <p:cNvPicPr>
            <a:picLocks noChangeAspect="1" noChangeArrowheads="1"/>
          </p:cNvPicPr>
          <p:nvPr/>
        </p:nvPicPr>
        <p:blipFill>
          <a:blip r:embed="rId3" cstate="print"/>
          <a:srcRect/>
          <a:stretch>
            <a:fillRect/>
          </a:stretch>
        </p:blipFill>
        <p:spPr bwMode="auto">
          <a:xfrm>
            <a:off x="0" y="-161925"/>
            <a:ext cx="9144000" cy="7019925"/>
          </a:xfrm>
          <a:prstGeom prst="rect">
            <a:avLst/>
          </a:prstGeom>
          <a:noFill/>
          <a:ln w="9525">
            <a:noFill/>
            <a:miter lim="800000"/>
            <a:headEnd/>
            <a:tailEnd/>
          </a:ln>
        </p:spPr>
      </p:pic>
      <p:pic>
        <p:nvPicPr>
          <p:cNvPr id="3075" name="Picture 3" descr="189971_213366432011605_203279006353681_971479_2605937_n"/>
          <p:cNvPicPr>
            <a:picLocks noChangeAspect="1" noChangeArrowheads="1"/>
          </p:cNvPicPr>
          <p:nvPr/>
        </p:nvPicPr>
        <p:blipFill>
          <a:blip r:embed="rId4" cstate="print"/>
          <a:srcRect/>
          <a:stretch>
            <a:fillRect/>
          </a:stretch>
        </p:blipFill>
        <p:spPr bwMode="auto">
          <a:xfrm>
            <a:off x="0" y="-171450"/>
            <a:ext cx="1657350" cy="1152525"/>
          </a:xfrm>
          <a:prstGeom prst="rect">
            <a:avLst/>
          </a:prstGeom>
          <a:noFill/>
          <a:ln w="0">
            <a:solidFill>
              <a:srgbClr val="FFCC99"/>
            </a:solidFill>
            <a:miter lim="800000"/>
            <a:headEnd/>
            <a:tailEnd/>
          </a:ln>
        </p:spPr>
      </p:pic>
      <p:pic>
        <p:nvPicPr>
          <p:cNvPr id="1030" name="Picture 6" descr="C:\Users\Asus\Downloads\HOLANDA\reinos españa.gif"/>
          <p:cNvPicPr>
            <a:picLocks noChangeAspect="1" noChangeArrowheads="1"/>
          </p:cNvPicPr>
          <p:nvPr/>
        </p:nvPicPr>
        <p:blipFill>
          <a:blip r:embed="rId5" cstate="print"/>
          <a:srcRect/>
          <a:stretch>
            <a:fillRect/>
          </a:stretch>
        </p:blipFill>
        <p:spPr bwMode="auto">
          <a:xfrm>
            <a:off x="1475656" y="801680"/>
            <a:ext cx="6840760" cy="5942745"/>
          </a:xfrm>
          <a:prstGeom prst="rect">
            <a:avLst/>
          </a:prstGeom>
          <a:noFill/>
        </p:spPr>
      </p:pic>
      <p:sp>
        <p:nvSpPr>
          <p:cNvPr id="10" name="9 CuadroTexto"/>
          <p:cNvSpPr txBox="1"/>
          <p:nvPr/>
        </p:nvSpPr>
        <p:spPr>
          <a:xfrm>
            <a:off x="5868144" y="3068960"/>
            <a:ext cx="184731" cy="646331"/>
          </a:xfrm>
          <a:prstGeom prst="rect">
            <a:avLst/>
          </a:prstGeom>
          <a:noFill/>
        </p:spPr>
        <p:txBody>
          <a:bodyPr wrap="none" rtlCol="0">
            <a:spAutoFit/>
          </a:bodyPr>
          <a:lstStyle/>
          <a:p>
            <a:endParaRPr lang="es-ES" dirty="0" smtClean="0"/>
          </a:p>
          <a:p>
            <a:endParaRPr lang="es-ES" dirty="0"/>
          </a:p>
        </p:txBody>
      </p:sp>
      <p:sp>
        <p:nvSpPr>
          <p:cNvPr id="11" name="10 CuadroTexto"/>
          <p:cNvSpPr txBox="1"/>
          <p:nvPr/>
        </p:nvSpPr>
        <p:spPr>
          <a:xfrm>
            <a:off x="7020272" y="2996952"/>
            <a:ext cx="184731" cy="646331"/>
          </a:xfrm>
          <a:prstGeom prst="rect">
            <a:avLst/>
          </a:prstGeom>
          <a:noFill/>
        </p:spPr>
        <p:txBody>
          <a:bodyPr wrap="none" rtlCol="0">
            <a:spAutoFit/>
          </a:bodyPr>
          <a:lstStyle/>
          <a:p>
            <a:endParaRPr lang="es-ES" dirty="0" smtClean="0"/>
          </a:p>
          <a:p>
            <a:endParaRPr lang="es-ES" dirty="0"/>
          </a:p>
        </p:txBody>
      </p:sp>
      <p:sp>
        <p:nvSpPr>
          <p:cNvPr id="9" name="8 CuadroTexto"/>
          <p:cNvSpPr txBox="1"/>
          <p:nvPr/>
        </p:nvSpPr>
        <p:spPr>
          <a:xfrm>
            <a:off x="3851920" y="3068960"/>
            <a:ext cx="1224136" cy="461665"/>
          </a:xfrm>
          <a:prstGeom prst="rect">
            <a:avLst/>
          </a:prstGeom>
          <a:solidFill>
            <a:srgbClr val="FFFF00"/>
          </a:solidFill>
        </p:spPr>
        <p:txBody>
          <a:bodyPr wrap="square" rtlCol="0">
            <a:spAutoFit/>
          </a:bodyPr>
          <a:lstStyle/>
          <a:p>
            <a:r>
              <a:rPr lang="es-ES" sz="2400" b="1" dirty="0" smtClean="0"/>
              <a:t>91.56%</a:t>
            </a:r>
            <a:endParaRPr lang="es-ES" sz="2400" b="1" dirty="0"/>
          </a:p>
        </p:txBody>
      </p:sp>
      <p:sp>
        <p:nvSpPr>
          <p:cNvPr id="12" name="11 CuadroTexto"/>
          <p:cNvSpPr txBox="1"/>
          <p:nvPr/>
        </p:nvSpPr>
        <p:spPr>
          <a:xfrm>
            <a:off x="5364088" y="3645024"/>
            <a:ext cx="1058303" cy="461665"/>
          </a:xfrm>
          <a:prstGeom prst="rect">
            <a:avLst/>
          </a:prstGeom>
          <a:solidFill>
            <a:srgbClr val="FFFF00"/>
          </a:solidFill>
        </p:spPr>
        <p:txBody>
          <a:bodyPr wrap="none" rtlCol="0">
            <a:spAutoFit/>
          </a:bodyPr>
          <a:lstStyle/>
          <a:p>
            <a:r>
              <a:rPr lang="es-ES" sz="2400" b="1" dirty="0" smtClean="0"/>
              <a:t>1.76%</a:t>
            </a:r>
            <a:endParaRPr lang="es-ES" sz="2400" b="1" dirty="0"/>
          </a:p>
        </p:txBody>
      </p:sp>
      <p:sp>
        <p:nvSpPr>
          <p:cNvPr id="13" name="12 CuadroTexto"/>
          <p:cNvSpPr txBox="1"/>
          <p:nvPr/>
        </p:nvSpPr>
        <p:spPr>
          <a:xfrm>
            <a:off x="4809841" y="1671191"/>
            <a:ext cx="1058303" cy="461665"/>
          </a:xfrm>
          <a:prstGeom prst="rect">
            <a:avLst/>
          </a:prstGeom>
          <a:solidFill>
            <a:srgbClr val="FFFF00"/>
          </a:solidFill>
        </p:spPr>
        <p:txBody>
          <a:bodyPr wrap="none" rtlCol="0">
            <a:spAutoFit/>
          </a:bodyPr>
          <a:lstStyle/>
          <a:p>
            <a:r>
              <a:rPr lang="es-ES" sz="2400" b="1" dirty="0" smtClean="0"/>
              <a:t>1.02%</a:t>
            </a:r>
            <a:endParaRPr lang="es-ES" sz="2400" b="1" dirty="0"/>
          </a:p>
        </p:txBody>
      </p:sp>
      <p:sp>
        <p:nvSpPr>
          <p:cNvPr id="14" name="13 CuadroTexto"/>
          <p:cNvSpPr txBox="1"/>
          <p:nvPr/>
        </p:nvSpPr>
        <p:spPr>
          <a:xfrm>
            <a:off x="5364088" y="2348880"/>
            <a:ext cx="1143262" cy="461665"/>
          </a:xfrm>
          <a:prstGeom prst="rect">
            <a:avLst/>
          </a:prstGeom>
          <a:solidFill>
            <a:srgbClr val="FFFF00"/>
          </a:solidFill>
        </p:spPr>
        <p:txBody>
          <a:bodyPr wrap="none" rtlCol="0">
            <a:spAutoFit/>
          </a:bodyPr>
          <a:lstStyle/>
          <a:p>
            <a:r>
              <a:rPr lang="es-ES" sz="2400" b="1" dirty="0" smtClean="0"/>
              <a:t> 2.44%</a:t>
            </a:r>
            <a:endParaRPr lang="es-ES" sz="2400" b="1" dirty="0"/>
          </a:p>
        </p:txBody>
      </p:sp>
      <p:sp>
        <p:nvSpPr>
          <p:cNvPr id="15" name="14 CuadroTexto"/>
          <p:cNvSpPr txBox="1"/>
          <p:nvPr/>
        </p:nvSpPr>
        <p:spPr>
          <a:xfrm>
            <a:off x="6732240" y="2361654"/>
            <a:ext cx="1058303" cy="461665"/>
          </a:xfrm>
          <a:prstGeom prst="rect">
            <a:avLst/>
          </a:prstGeom>
          <a:solidFill>
            <a:srgbClr val="FFFF00"/>
          </a:solidFill>
        </p:spPr>
        <p:txBody>
          <a:bodyPr wrap="none" rtlCol="0">
            <a:spAutoFit/>
          </a:bodyPr>
          <a:lstStyle/>
          <a:p>
            <a:r>
              <a:rPr lang="es-ES" sz="2400" b="1" dirty="0" smtClean="0"/>
              <a:t>0.49%</a:t>
            </a:r>
            <a:endParaRPr lang="es-ES" sz="2400" b="1" dirty="0"/>
          </a:p>
        </p:txBody>
      </p:sp>
      <p:sp>
        <p:nvSpPr>
          <p:cNvPr id="16" name="15 CuadroTexto"/>
          <p:cNvSpPr txBox="1"/>
          <p:nvPr/>
        </p:nvSpPr>
        <p:spPr>
          <a:xfrm>
            <a:off x="2123728" y="3039343"/>
            <a:ext cx="1058303" cy="461665"/>
          </a:xfrm>
          <a:prstGeom prst="rect">
            <a:avLst/>
          </a:prstGeom>
          <a:solidFill>
            <a:srgbClr val="FFFF00"/>
          </a:solidFill>
        </p:spPr>
        <p:txBody>
          <a:bodyPr wrap="none" rtlCol="0">
            <a:spAutoFit/>
          </a:bodyPr>
          <a:lstStyle/>
          <a:p>
            <a:r>
              <a:rPr lang="es-ES" sz="2400" b="1" dirty="0" smtClean="0"/>
              <a:t>2.48%</a:t>
            </a:r>
            <a:endParaRPr lang="es-ES" sz="2400" b="1" dirty="0"/>
          </a:p>
        </p:txBody>
      </p:sp>
      <p:sp>
        <p:nvSpPr>
          <p:cNvPr id="19" name="18 CuadroTexto"/>
          <p:cNvSpPr txBox="1"/>
          <p:nvPr/>
        </p:nvSpPr>
        <p:spPr>
          <a:xfrm>
            <a:off x="2483768" y="764704"/>
            <a:ext cx="5801588" cy="646331"/>
          </a:xfrm>
          <a:prstGeom prst="rect">
            <a:avLst/>
          </a:prstGeom>
          <a:solidFill>
            <a:srgbClr val="FFC000"/>
          </a:solidFill>
        </p:spPr>
        <p:txBody>
          <a:bodyPr wrap="none" rtlCol="0">
            <a:spAutoFit/>
          </a:bodyPr>
          <a:lstStyle/>
          <a:p>
            <a:r>
              <a:rPr lang="es-ES" sz="3600" b="1" dirty="0" smtClean="0"/>
              <a:t>PROPORCION COMISION</a:t>
            </a:r>
            <a:endParaRPr lang="es-ES" sz="3600" b="1" dirty="0"/>
          </a:p>
        </p:txBody>
      </p:sp>
      <p:sp>
        <p:nvSpPr>
          <p:cNvPr id="18" name="Text Box 5"/>
          <p:cNvSpPr txBox="1">
            <a:spLocks noChangeArrowheads="1"/>
          </p:cNvSpPr>
          <p:nvPr/>
        </p:nvSpPr>
        <p:spPr bwMode="auto">
          <a:xfrm>
            <a:off x="1907704" y="107921"/>
            <a:ext cx="6696744" cy="584775"/>
          </a:xfrm>
          <a:prstGeom prst="rect">
            <a:avLst/>
          </a:prstGeom>
          <a:noFill/>
          <a:ln w="9525">
            <a:noFill/>
            <a:miter lim="800000"/>
            <a:headEnd/>
            <a:tailEnd/>
          </a:ln>
        </p:spPr>
        <p:txBody>
          <a:bodyPr wrap="square">
            <a:spAutoFit/>
          </a:bodyPr>
          <a:lstStyle/>
          <a:p>
            <a:r>
              <a:rPr lang="es-ES" sz="3200" dirty="0" smtClean="0">
                <a:solidFill>
                  <a:srgbClr val="0070C0"/>
                </a:solidFill>
                <a:latin typeface="Forte" pitchFamily="66" charset="0"/>
              </a:rPr>
              <a:t>TERCIO DE ZAMORA Y FLANDES</a:t>
            </a:r>
            <a:endParaRPr lang="es-ES" sz="3200" dirty="0">
              <a:solidFill>
                <a:srgbClr val="0070C0"/>
              </a:solidFill>
              <a:latin typeface="Forte" pitchFamily="66" charset="0"/>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Viajes">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Diseño personalizado">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3934</TotalTime>
  <Words>3701</Words>
  <Application>Microsoft Office PowerPoint</Application>
  <PresentationFormat>Presentación en pantalla (4:3)</PresentationFormat>
  <Paragraphs>555</Paragraphs>
  <Slides>57</Slides>
  <Notes>54</Notes>
  <HiddenSlides>0</HiddenSlides>
  <MMClips>2</MMClips>
  <ScaleCrop>false</ScaleCrop>
  <HeadingPairs>
    <vt:vector size="4" baseType="variant">
      <vt:variant>
        <vt:lpstr>Tema</vt:lpstr>
      </vt:variant>
      <vt:variant>
        <vt:i4>2</vt:i4>
      </vt:variant>
      <vt:variant>
        <vt:lpstr>Títulos de diapositiva</vt:lpstr>
      </vt:variant>
      <vt:variant>
        <vt:i4>57</vt:i4>
      </vt:variant>
    </vt:vector>
  </HeadingPairs>
  <TitlesOfParts>
    <vt:vector size="59" baseType="lpstr">
      <vt:lpstr>Tema de Office</vt:lpstr>
      <vt:lpstr>Diseño personalizado</vt:lpstr>
      <vt:lpstr>Diapositiva 1</vt:lpstr>
      <vt:lpstr>Diapositiva 2</vt:lpstr>
      <vt:lpstr>Diapositiva 3</vt:lpstr>
      <vt:lpstr>Diapositiva 4</vt:lpstr>
      <vt:lpstr>Diapositiva 5</vt:lpstr>
      <vt:lpstr>Diapositiva 6</vt:lpstr>
      <vt:lpstr>Diapositiva 7</vt:lpstr>
      <vt:lpstr>Diapositiva 8</vt:lpstr>
      <vt:lpstr>Diapositiva 9</vt:lpstr>
      <vt:lpstr>Diapositiva 10</vt:lpstr>
      <vt:lpstr>Diapositiva 11</vt:lpstr>
      <vt:lpstr>Diapositiva 12</vt:lpstr>
      <vt:lpstr>Diapositiva 13</vt:lpstr>
      <vt:lpstr>Diapositiva 14</vt:lpstr>
      <vt:lpstr>Diapositiva 15</vt:lpstr>
      <vt:lpstr>Diapositiva 16</vt:lpstr>
      <vt:lpstr>Diapositiva 17</vt:lpstr>
      <vt:lpstr>Diapositiva 18</vt:lpstr>
      <vt:lpstr>Diapositiva 19</vt:lpstr>
      <vt:lpstr>Diapositiva 20</vt:lpstr>
      <vt:lpstr>Diapositiva 21</vt:lpstr>
      <vt:lpstr>Diapositiva 22</vt:lpstr>
      <vt:lpstr>Diapositiva 23</vt:lpstr>
      <vt:lpstr>Diapositiva 24</vt:lpstr>
      <vt:lpstr>Diapositiva 25</vt:lpstr>
      <vt:lpstr>Diapositiva 26</vt:lpstr>
      <vt:lpstr>Diapositiva 27</vt:lpstr>
      <vt:lpstr>Diapositiva 28</vt:lpstr>
      <vt:lpstr>Diapositiva 29</vt:lpstr>
      <vt:lpstr>Diapositiva 30</vt:lpstr>
      <vt:lpstr>Diapositiva 31</vt:lpstr>
      <vt:lpstr>Diapositiva 32</vt:lpstr>
      <vt:lpstr>Diapositiva 33</vt:lpstr>
      <vt:lpstr>Diapositiva 34</vt:lpstr>
      <vt:lpstr>Diapositiva 35</vt:lpstr>
      <vt:lpstr>Diapositiva 36</vt:lpstr>
      <vt:lpstr>Diapositiva 37</vt:lpstr>
      <vt:lpstr>Diapositiva 38</vt:lpstr>
      <vt:lpstr>Diapositiva 39</vt:lpstr>
      <vt:lpstr>Diapositiva 40</vt:lpstr>
      <vt:lpstr>Diapositiva 41</vt:lpstr>
      <vt:lpstr>Diapositiva 42</vt:lpstr>
      <vt:lpstr>Diapositiva 43</vt:lpstr>
      <vt:lpstr>Diapositiva 44</vt:lpstr>
      <vt:lpstr>Diapositiva 45</vt:lpstr>
      <vt:lpstr>Diapositiva 46</vt:lpstr>
      <vt:lpstr>Diapositiva 47</vt:lpstr>
      <vt:lpstr>Diapositiva 48</vt:lpstr>
      <vt:lpstr>Diapositiva 49</vt:lpstr>
      <vt:lpstr>Diapositiva 50</vt:lpstr>
      <vt:lpstr>Diapositiva 51</vt:lpstr>
      <vt:lpstr>Diapositiva 52</vt:lpstr>
      <vt:lpstr>Diapositiva 53</vt:lpstr>
      <vt:lpstr>Diapositiva 54</vt:lpstr>
      <vt:lpstr>Diapositiva 55</vt:lpstr>
      <vt:lpstr>Diapositiva 56</vt:lpstr>
      <vt:lpstr>Diapositiva 57</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Vicente</dc:creator>
  <cp:lastModifiedBy>velices@gmail.com</cp:lastModifiedBy>
  <cp:revision>410</cp:revision>
  <dcterms:created xsi:type="dcterms:W3CDTF">2012-06-26T21:33:02Z</dcterms:created>
  <dcterms:modified xsi:type="dcterms:W3CDTF">2018-12-09T10:40:51Z</dcterms:modified>
</cp:coreProperties>
</file>